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65" r:id="rId5"/>
    <p:sldId id="266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213D56C-CAD5-46AD-877B-9C9817B90150}">
          <p14:sldIdLst>
            <p14:sldId id="263"/>
            <p14:sldId id="264"/>
            <p14:sldId id="270"/>
          </p14:sldIdLst>
        </p14:section>
        <p14:section name="Untitled Section" id="{E43386C9-6CDB-4240-94AF-154EC7D0C18D}">
          <p14:sldIdLst>
            <p14:sldId id="271"/>
            <p14:sldId id="265"/>
            <p14:sldId id="266"/>
            <p14:sldId id="257"/>
            <p14:sldId id="259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1" autoAdjust="0"/>
    <p:restoredTop sz="86542" autoAdjust="0"/>
  </p:normalViewPr>
  <p:slideViewPr>
    <p:cSldViewPr>
      <p:cViewPr>
        <p:scale>
          <a:sx n="77" d="100"/>
          <a:sy n="77" d="100"/>
        </p:scale>
        <p:origin x="-94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04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44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1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2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6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0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8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68CA-DA8B-42D9-9445-666CF479DF84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1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Meeting Agenda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Tracker update (Tim, GFDL);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FY16 </a:t>
            </a:r>
            <a:r>
              <a:rPr lang="en-US" sz="3200" dirty="0" smtClean="0"/>
              <a:t>baseline (H16C) </a:t>
            </a:r>
            <a:r>
              <a:rPr lang="en-US" sz="3200" dirty="0" smtClean="0"/>
              <a:t>update (Chun-</a:t>
            </a:r>
            <a:r>
              <a:rPr lang="en-US" sz="3200" dirty="0" err="1" smtClean="0"/>
              <a:t>Sil</a:t>
            </a:r>
            <a:r>
              <a:rPr lang="en-US" sz="3200" dirty="0" smtClean="0"/>
              <a:t>, Zhan)</a:t>
            </a:r>
            <a:r>
              <a:rPr lang="en-US" sz="3200" dirty="0" smtClean="0"/>
              <a:t>;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New GFS </a:t>
            </a:r>
            <a:r>
              <a:rPr lang="en-US" sz="3200" dirty="0" smtClean="0"/>
              <a:t>SAS + PBL with </a:t>
            </a:r>
            <a:r>
              <a:rPr lang="en-US" sz="3200" dirty="0" err="1" smtClean="0"/>
              <a:t>coac</a:t>
            </a:r>
            <a:r>
              <a:rPr lang="en-US" sz="3200" dirty="0" smtClean="0"/>
              <a:t>; (Zhan);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Thompson MP sensitivity test update (DTC);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Global RTOFVS ocean initialization update (URI), and Wave coupling update(?)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87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H16C vs. H16B, </a:t>
            </a:r>
            <a:r>
              <a:rPr lang="en-US" sz="2800" dirty="0" smtClean="0">
                <a:solidFill>
                  <a:prstClr val="black"/>
                </a:solidFill>
              </a:rPr>
              <a:t>AL</a:t>
            </a:r>
          </a:p>
        </p:txBody>
      </p:sp>
      <p:pic>
        <p:nvPicPr>
          <p:cNvPr id="17410" name="Picture 2" descr="http://www.emc.ncep.noaa.gov/gc_wmb/vxt/zack/temp1/ALAL1115_H16CB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3048000" cy="2272937"/>
          </a:xfrm>
          <a:prstGeom prst="rect">
            <a:avLst/>
          </a:prstGeom>
          <a:noFill/>
        </p:spPr>
      </p:pic>
      <p:pic>
        <p:nvPicPr>
          <p:cNvPr id="17412" name="Picture 4" descr="http://www.emc.ncep.noaa.gov/gc_wmb/vxt/zack/temp1/ALAL1115_H16CB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0600"/>
            <a:ext cx="3065770" cy="2216114"/>
          </a:xfrm>
          <a:prstGeom prst="rect">
            <a:avLst/>
          </a:prstGeom>
          <a:noFill/>
        </p:spPr>
      </p:pic>
      <p:pic>
        <p:nvPicPr>
          <p:cNvPr id="17414" name="Picture 6" descr="http://www.emc.ncep.noaa.gov/gc_wmb/vxt/zack/temp1/ALAL1115_H16CB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964" y="990600"/>
            <a:ext cx="3057036" cy="2209800"/>
          </a:xfrm>
          <a:prstGeom prst="rect">
            <a:avLst/>
          </a:prstGeom>
          <a:noFill/>
        </p:spPr>
      </p:pic>
      <p:pic>
        <p:nvPicPr>
          <p:cNvPr id="17416" name="Picture 8" descr="http://www.emc.ncep.noaa.gov/gc_wmb/vxt/zack/temp1/ALAL1115_H16CB/fig_AL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3382014" cy="2444712"/>
          </a:xfrm>
          <a:prstGeom prst="rect">
            <a:avLst/>
          </a:prstGeom>
          <a:noFill/>
        </p:spPr>
      </p:pic>
      <p:pic>
        <p:nvPicPr>
          <p:cNvPr id="17418" name="Picture 10" descr="http://www.emc.ncep.noaa.gov/gc_wmb/vxt/zack/temp1/ALAL1115_H16CB/fig_AL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10000"/>
            <a:ext cx="3581400" cy="2588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1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H16C vs</a:t>
            </a:r>
            <a:r>
              <a:rPr lang="en-US" sz="2800" dirty="0" smtClean="0">
                <a:solidFill>
                  <a:prstClr val="black"/>
                </a:solidFill>
              </a:rPr>
              <a:t>. H16B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http://www.emc.ncep.noaa.gov/gc_wmb/vxt/zack/temp1/EPAL1115_H16CB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2971800" cy="2148187"/>
          </a:xfrm>
          <a:prstGeom prst="rect">
            <a:avLst/>
          </a:prstGeom>
          <a:noFill/>
        </p:spPr>
      </p:pic>
      <p:pic>
        <p:nvPicPr>
          <p:cNvPr id="18436" name="Picture 4" descr="http://www.emc.ncep.noaa.gov/gc_wmb/vxt/zack/temp1/EPAL1115_H16CB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3057036" cy="2209800"/>
          </a:xfrm>
          <a:prstGeom prst="rect">
            <a:avLst/>
          </a:prstGeom>
          <a:noFill/>
        </p:spPr>
      </p:pic>
      <p:pic>
        <p:nvPicPr>
          <p:cNvPr id="18438" name="Picture 6" descr="http://www.emc.ncep.noaa.gov/gc_wmb/vxt/zack/temp1/EPAL1115_H16CB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9" y="762000"/>
            <a:ext cx="2951621" cy="2133600"/>
          </a:xfrm>
          <a:prstGeom prst="rect">
            <a:avLst/>
          </a:prstGeom>
          <a:noFill/>
        </p:spPr>
      </p:pic>
      <p:pic>
        <p:nvPicPr>
          <p:cNvPr id="18440" name="Picture 8" descr="http://www.emc.ncep.noaa.gov/gc_wmb/vxt/zack/temp1/EPAL1115_H16CB/fig_EP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05200"/>
            <a:ext cx="3429000" cy="2478677"/>
          </a:xfrm>
          <a:prstGeom prst="rect">
            <a:avLst/>
          </a:prstGeom>
          <a:noFill/>
        </p:spPr>
      </p:pic>
      <p:pic>
        <p:nvPicPr>
          <p:cNvPr id="18442" name="Picture 10" descr="http://www.emc.ncep.noaa.gov/gc_wmb/vxt/zack/temp1/EPAL1115_H16CB/fig_EP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505200"/>
            <a:ext cx="3429000" cy="2478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85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H16C vs. H215, </a:t>
            </a:r>
            <a:r>
              <a:rPr lang="en-US" sz="2800" dirty="0" smtClean="0">
                <a:solidFill>
                  <a:prstClr val="black"/>
                </a:solidFill>
              </a:rPr>
              <a:t>AL</a:t>
            </a:r>
          </a:p>
        </p:txBody>
      </p:sp>
      <p:pic>
        <p:nvPicPr>
          <p:cNvPr id="3074" name="Picture 2" descr="http://www.emc.ncep.noaa.gov/gc_wmb/vxt/zack/temp1/ALAL1115_H16C_H215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3048000" cy="2364377"/>
          </a:xfrm>
          <a:prstGeom prst="rect">
            <a:avLst/>
          </a:prstGeom>
          <a:noFill/>
        </p:spPr>
      </p:pic>
      <p:pic>
        <p:nvPicPr>
          <p:cNvPr id="3076" name="Picture 4" descr="http://www.emc.ncep.noaa.gov/gc_wmb/vxt/zack/temp1/ALAL1115_H16C_H215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838200"/>
            <a:ext cx="3057036" cy="2209800"/>
          </a:xfrm>
          <a:prstGeom prst="rect">
            <a:avLst/>
          </a:prstGeom>
          <a:noFill/>
        </p:spPr>
      </p:pic>
      <p:pic>
        <p:nvPicPr>
          <p:cNvPr id="3078" name="Picture 6" descr="http://www.emc.ncep.noaa.gov/gc_wmb/vxt/zack/temp1/ALAL1115_H16C_H215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965" y="838200"/>
            <a:ext cx="3057036" cy="2209800"/>
          </a:xfrm>
          <a:prstGeom prst="rect">
            <a:avLst/>
          </a:prstGeom>
          <a:noFill/>
        </p:spPr>
      </p:pic>
      <p:pic>
        <p:nvPicPr>
          <p:cNvPr id="3080" name="Picture 8" descr="http://www.emc.ncep.noaa.gov/gc_wmb/vxt/zack/temp1/ALAL1115_H16C_H215/fig_AL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76600"/>
            <a:ext cx="3657600" cy="2643923"/>
          </a:xfrm>
          <a:prstGeom prst="rect">
            <a:avLst/>
          </a:prstGeom>
          <a:noFill/>
        </p:spPr>
      </p:pic>
      <p:pic>
        <p:nvPicPr>
          <p:cNvPr id="3082" name="Picture 10" descr="http://www.emc.ncep.noaa.gov/gc_wmb/vxt/zack/temp1/ALAL1115_H16C_H215/fig_AL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986" y="3276600"/>
            <a:ext cx="3720272" cy="268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1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H16C vs</a:t>
            </a:r>
            <a:r>
              <a:rPr lang="en-US" sz="2800" dirty="0" smtClean="0">
                <a:solidFill>
                  <a:prstClr val="black"/>
                </a:solidFill>
              </a:rPr>
              <a:t>. H215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emc.ncep.noaa.gov/gc_wmb/vxt/zack/temp1/EPAL1115_H16C_H215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971800" cy="2148187"/>
          </a:xfrm>
          <a:prstGeom prst="rect">
            <a:avLst/>
          </a:prstGeom>
          <a:noFill/>
        </p:spPr>
      </p:pic>
      <p:pic>
        <p:nvPicPr>
          <p:cNvPr id="2052" name="Picture 4" descr="http://www.emc.ncep.noaa.gov/gc_wmb/vxt/zack/temp1/EPAL1115_H16C_H215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0"/>
            <a:ext cx="3048000" cy="2203269"/>
          </a:xfrm>
          <a:prstGeom prst="rect">
            <a:avLst/>
          </a:prstGeom>
          <a:noFill/>
        </p:spPr>
      </p:pic>
      <p:pic>
        <p:nvPicPr>
          <p:cNvPr id="2054" name="Picture 6" descr="http://www.emc.ncep.noaa.gov/gc_wmb/vxt/zack/temp1/EPAL1115_H16C_H215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379" y="1219200"/>
            <a:ext cx="2951621" cy="2133600"/>
          </a:xfrm>
          <a:prstGeom prst="rect">
            <a:avLst/>
          </a:prstGeom>
          <a:noFill/>
        </p:spPr>
      </p:pic>
      <p:pic>
        <p:nvPicPr>
          <p:cNvPr id="2056" name="Picture 8" descr="http://www.emc.ncep.noaa.gov/gc_wmb/vxt/zack/temp1/EPAL1115_H16C_H215/fig_EP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3478696" cy="2514600"/>
          </a:xfrm>
          <a:prstGeom prst="rect">
            <a:avLst/>
          </a:prstGeom>
          <a:noFill/>
        </p:spPr>
      </p:pic>
      <p:pic>
        <p:nvPicPr>
          <p:cNvPr id="2058" name="Picture 10" descr="http://www.emc.ncep.noaa.gov/gc_wmb/vxt/zack/temp1/EPAL1115_H16C_H215/fig_EP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962400"/>
            <a:ext cx="3352800" cy="2423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85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mc.ncep.noaa.gov/gc_wmb/vxt/zack/temp1/ALAL1115_H16G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581400" cy="2588841"/>
          </a:xfrm>
          <a:prstGeom prst="rect">
            <a:avLst/>
          </a:prstGeom>
          <a:noFill/>
        </p:spPr>
      </p:pic>
      <p:pic>
        <p:nvPicPr>
          <p:cNvPr id="19460" name="Picture 4" descr="http://www.emc.ncep.noaa.gov/gc_wmb/vxt/zack/temp1/ALAL1115_H16G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733800" cy="2699004"/>
          </a:xfrm>
          <a:prstGeom prst="rect">
            <a:avLst/>
          </a:prstGeom>
          <a:noFill/>
        </p:spPr>
      </p:pic>
      <p:pic>
        <p:nvPicPr>
          <p:cNvPr id="19462" name="Picture 6" descr="http://www.emc.ncep.noaa.gov/gc_wmb/vxt/zack/temp1/ALAL1115_H16G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9159"/>
            <a:ext cx="3581400" cy="2588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228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H16C vs. H16G, AL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648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H16G: New GFS SAS (w/o Scale-</a:t>
            </a:r>
            <a:r>
              <a:rPr lang="en-US" dirty="0" err="1" smtClean="0"/>
              <a:t>aware+PBL</a:t>
            </a:r>
            <a:r>
              <a:rPr lang="en-US" dirty="0" smtClean="0"/>
              <a:t> w/ tuned coca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28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H16C vs. H16G, EP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648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H16G: New GFS SAS (w/o Scale-</a:t>
            </a:r>
            <a:r>
              <a:rPr lang="en-US" dirty="0" err="1" smtClean="0"/>
              <a:t>aware+PBL</a:t>
            </a:r>
            <a:r>
              <a:rPr lang="en-US" dirty="0" smtClean="0"/>
              <a:t> w/ tuned coca</a:t>
            </a:r>
            <a:endParaRPr lang="en-US" dirty="0"/>
          </a:p>
        </p:txBody>
      </p:sp>
      <p:pic>
        <p:nvPicPr>
          <p:cNvPr id="20482" name="Picture 2" descr="http://www.emc.ncep.noaa.gov/gc_wmb/vxt/zack/temp1/EPAL1115_H16G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505200" cy="2533759"/>
          </a:xfrm>
          <a:prstGeom prst="rect">
            <a:avLst/>
          </a:prstGeom>
          <a:noFill/>
        </p:spPr>
      </p:pic>
      <p:pic>
        <p:nvPicPr>
          <p:cNvPr id="20484" name="Picture 4" descr="http://www.emc.ncep.noaa.gov/gc_wmb/vxt/zack/temp1/EPAL1115_H16G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3689526" cy="2667000"/>
          </a:xfrm>
          <a:prstGeom prst="rect">
            <a:avLst/>
          </a:prstGeom>
          <a:noFill/>
        </p:spPr>
      </p:pic>
      <p:pic>
        <p:nvPicPr>
          <p:cNvPr id="20486" name="Picture 6" descr="http://www.emc.ncep.noaa.gov/gc_wmb/vxt/zack/temp1/EPAL1115_H16G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3505200" cy="253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112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Cathy</cp:lastModifiedBy>
  <cp:revision>26</cp:revision>
  <dcterms:created xsi:type="dcterms:W3CDTF">2016-01-14T14:16:34Z</dcterms:created>
  <dcterms:modified xsi:type="dcterms:W3CDTF">2016-02-11T02:16:33Z</dcterms:modified>
</cp:coreProperties>
</file>