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1166-B43F-4397-81B2-A32CBBDAFB5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3CEF-DED7-4E8F-997E-F3B62227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Maria baseline f1 cycle: 2011091000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65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anh.q.kieu\Documents\figures\fig_maria14l.2011091000.hwrfprs_n.grbf24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hanh.q.kieu\Documents\figures\fig_maria14l.2011091000.hwrfprs_n.grbf24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anh.q.kieu\Documents\figures\fig_maria14l.2011091000.hwrfprs_n.grbf27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hanh.q.kieu\Documents\figures\fig_maria14l.2011091000.hwrfprs_n.grbf27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hanh.q.kieu\Documents\figures\fig_maria14l.2011091000.hwrfprs_n.grbf30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hanh.q.kieu\Documents\figures\fig_maria14l.2011091000.hwrfprs_n.grbf30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anh.q.kieu\Documents\figures\fig_maria14l.2011091000.hwrfprs_n.grbf33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chanh.q.kieu\Documents\figures\fig_maria14l.2011091000.hwrfprs_n.grbf3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anh.q.kieu\Documents\figures\fig_maria14l.2011091000.hwrfprs_n.grbf36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chanh.q.kieu\Documents\figures\fig_maria14l.2011091000.hwrfprs_n.grbf3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hanh.q.kieu\Documents\figures\fig_maria14l.2011091000.hwrfprs_n.grbf39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chanh.q.kieu\Documents\figures\fig_maria14l.2011091000.hwrfprs_n.grbf39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hanh.q.kieu\Documents\figures\fig_maria14l.2011091000.hwrfprs_n.grbf42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chanh.q.kieu\Documents\figures\fig_maria14l.2011091000.hwrfprs_n.grbf42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hanh.q.kieu\Documents\figures\fig_maria14l.2011091000.hwrfprs_n.grbf45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chanh.q.kieu\Documents\figures\fig_maria14l.2011091000.hwrfprs_n.grbf45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hanh.q.kieu\Documents\figures\fig_maria14l.2011091000.hwrfprs_n.grbf48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chanh.q.kieu\Documents\figures\fig_maria14l.2011091000.hwrfprs_n.grbf48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hanh.q.kieu\Documents\figures\fig_maria14l.2011091000.hwrfprs_n.grbf51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chanh.q.kieu\Documents\figures\fig_maria14l.2011091000.hwrfprs_n.grbf51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h.q.kieu\Documents\figures\fig_maria14l.2011091000.hwrfprs_n.grbf00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nh.q.kieu\Documents\figures\fig_maria14l.2011091000.hwrfprs_n.grbf00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hanh.q.kieu\Documents\figures\fig_maria14l.2011091000.hwrfprs_n.grbf54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chanh.q.kieu\Documents\figures\fig_maria14l.2011091000.hwrfprs_n.grbf54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hanh.q.kieu\Documents\figures\fig_maria14l.2011091000.hwrfprs_n.grbf57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chanh.q.kieu\Documents\figures\fig_maria14l.2011091000.hwrfprs_n.grbf57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hanh.q.kieu\Documents\figures\fig_maria14l.2011091000.hwrfprs_n.grbf60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chanh.q.kieu\Documents\figures\fig_maria14l.2011091000.hwrfprs_n.grbf60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anh.q.kieu\Documents\figures\fig_maria14l.2011091000.hwrfprs_n.grbf63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chanh.q.kieu\Documents\figures\fig_maria14l.2011091000.hwrfprs_n.grbf6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hanh.q.kieu\Documents\figures\fig_maria14l.2011091000.hwrfprs_n.grbf66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chanh.q.kieu\Documents\figures\fig_maria14l.2011091000.hwrfprs_n.grbf66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anh.q.kieu\Documents\figures\fig_maria14l.2011091000.hwrfprs_n.grbf69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chanh.q.kieu\Documents\figures\fig_maria14l.2011091000.hwrfprs_n.grbf69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anh.q.kieu\Documents\figures\fig_maria14l.2011091000.hwrfprs_n.grbf72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chanh.q.kieu\Documents\figures\fig_maria14l.2011091000.hwrfprs_n.grbf72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anh.q.kieu\Documents\figures\fig_maria14l.2011091000.hwrfprs_n.grbf75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chanh.q.kieu\Documents\figures\fig_maria14l.2011091000.hwrfprs_n.grbf75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hanh.q.kieu\Documents\figures\fig_maria14l.2011091000.hwrfprs_n.grbf78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hanh.q.kieu\Documents\figures\fig_maria14l.2011091000.hwrfprs_n.grbf78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hanh.q.kieu\Documents\figures\fig_maria14l.2011091000.hwrfprs_n.grbf81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chanh.q.kieu\Documents\figures\fig_maria14l.2011091000.hwrfprs_n.grbf81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h.q.kieu\Documents\figures\fig_maria14l.2011091000.hwrfprs_n.grbf03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anh.q.kieu\Documents\figures\fig_maria14l.2011091000.hwrfprs_n.grbf0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hanh.q.kieu\Documents\figures\fig_maria14l.2011091000.hwrfprs_n.grbf84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chanh.q.kieu\Documents\figures\fig_maria14l.2011091000.hwrfprs_n.grbf84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hanh.q.kieu\Documents\figures\fig_maria14l.2011091000.hwrfprs_n.grbf87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chanh.q.kieu\Documents\figures\fig_maria14l.2011091000.hwrfprs_n.grbf87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hanh.q.kieu\Documents\figures\fig_maria14l.2011091000.hwrfprs_n.grbf90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chanh.q.kieu\Documents\figures\fig_maria14l.2011091000.hwrfprs_n.grbf90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hanh.q.kieu\Documents\figures\fig_maria14l.2011091000.hwrfprs_n.grbf93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chanh.q.kieu\Documents\figures\fig_maria14l.2011091000.hwrfprs_n.grbf9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hanh.q.kieu\Documents\figures\fig_maria14l.2011091000.hwrfprs_n.grbf96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chanh.q.kieu\Documents\figures\fig_maria14l.2011091000.hwrfprs_n.grbf96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hanh.q.kieu\Documents\figures\fig_maria14l.2011091000.hwrfprs_n.grbf99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chanh.q.kieu\Documents\figures\fig_maria14l.2011091000.hwrfprs_n.grbf99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hanh.q.kieu\Documents\figures\fig_maria14l.2011091000.hwrfprs_n.grbf102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C:\Users\chanh.q.kieu\Documents\figures\fig_maria14l.2011091000.hwrfprs_n.grbf102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hanh.q.kieu\Documents\figures\fig_maria14l.2011091000.hwrfprs_n.grbf105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chanh.q.kieu\Documents\figures\fig_maria14l.2011091000.hwrfprs_n.grbf105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hanh.q.kieu\Documents\figures\fig_maria14l.2011091000.hwrfprs_n.grbf108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chanh.q.kieu\Documents\figures\fig_maria14l.2011091000.hwrfprs_n.grbf108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hanh.q.kieu\Documents\figures\fig_maria14l.2011091000.hwrfprs_n.grbf111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chanh.q.kieu\Documents\figures\fig_maria14l.2011091000.hwrfprs_n.grbf111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nh.q.kieu\Documents\figures\fig_maria14l.2011091000.hwrfprs_n.grbf06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anh.q.kieu\Documents\figures\fig_maria14l.2011091000.hwrfprs_n.grbf06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hanh.q.kieu\Documents\figures\fig_maria14l.2011091000.hwrfprs_n.grbf114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:\Users\chanh.q.kieu\Documents\figures\fig_maria14l.2011091000.hwrfprs_n.grbf114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hanh.q.kieu\Documents\figures\fig_maria14l.2011091000.hwrfprs_n.grbf117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chanh.q.kieu\Documents\figures\fig_maria14l.2011091000.hwrfprs_n.grbf117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hanh.q.kieu\Documents\figures\fig_maria14l.2011091000.hwrfprs_n.grbf120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chanh.q.kieu\Documents\figures\fig_maria14l.2011091000.hwrfprs_n.grbf120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hanh.q.kieu\Documents\figures\fig_maria14l.2011091000.hwrfprs_n.grbf123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C:\Users\chanh.q.kieu\Documents\figures\fig_maria14l.2011091000.hwrfprs_n.grbf123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hanh.q.kieu\Documents\figures\fig_maria14l.2011091000.hwrfprs_n.grbf126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chanh.q.kieu\Documents\figures\fig_maria14l.2011091000.hwrfprs_n.grbf126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anh.q.kieu\Documents\figures\fig_maria14l.2011091000.hwrfprs_n.grbf09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anh.q.kieu\Documents\figures\fig_maria14l.2011091000.hwrfprs_n.grbf09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anh.q.kieu\Documents\figures\fig_maria14l.2011091000.hwrfprs_n.grbf12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hanh.q.kieu\Documents\figures\fig_maria14l.2011091000.hwrfprs_n.grbf12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anh.q.kieu\Documents\figures\fig_maria14l.2011091000.hwrfprs_n.grbf15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hanh.q.kieu\Documents\figures\fig_maria14l.2011091000.hwrfprs_n.grbf15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anh.q.kieu\Documents\figures\fig_maria14l.2011091000.hwrfprs_n.grbf18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hanh.q.kieu\Documents\figures\fig_maria14l.2011091000.hwrfprs_n.grbf18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anh.q.kieu\Documents\figures\fig_maria14l.2011091000.hwrfprs_n.grbf21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72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hanh.q.kieu\Documents\figures\fig_maria14l.2011091000.hwrfprs_n.grbf21_wind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On-screen Show (4:3)</PresentationFormat>
  <Paragraphs>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Maria baseline f1 cycle: 2011091000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baseline f1 cycle: 2011091000</dc:title>
  <dc:creator>Chanh Q. Kieu</dc:creator>
  <cp:lastModifiedBy>Chanh Q. Kieu</cp:lastModifiedBy>
  <cp:revision>5</cp:revision>
  <dcterms:created xsi:type="dcterms:W3CDTF">2012-02-02T15:09:07Z</dcterms:created>
  <dcterms:modified xsi:type="dcterms:W3CDTF">2012-02-02T16:03:41Z</dcterms:modified>
</cp:coreProperties>
</file>