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5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4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1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1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8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3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3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0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1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3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3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8B62F-10EF-470D-8426-889261804554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03B2-BEE0-46EF-8B6A-3BCDE02B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9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-57329"/>
            <a:ext cx="839354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5657671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New</a:t>
            </a:r>
            <a:r>
              <a:rPr lang="en-US" dirty="0" smtClean="0"/>
              <a:t> :  the </a:t>
            </a:r>
            <a:r>
              <a:rPr lang="en-US" dirty="0"/>
              <a:t>new vertical distribution by the code Sam gave me, the higher resolution at upper-level is at about 300 </a:t>
            </a:r>
            <a:r>
              <a:rPr lang="en-US" dirty="0" err="1"/>
              <a:t>hPa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New_tropopause_200hPa</a:t>
            </a:r>
            <a:r>
              <a:rPr lang="en-US" dirty="0"/>
              <a:t> </a:t>
            </a:r>
            <a:r>
              <a:rPr lang="en-US" dirty="0" smtClean="0"/>
              <a:t>: the </a:t>
            </a:r>
            <a:r>
              <a:rPr lang="en-US" dirty="0"/>
              <a:t>same as </a:t>
            </a:r>
            <a:r>
              <a:rPr lang="en-US" b="1" dirty="0" smtClean="0"/>
              <a:t>New</a:t>
            </a:r>
            <a:r>
              <a:rPr lang="en-US" dirty="0" smtClean="0"/>
              <a:t>, </a:t>
            </a:r>
            <a:r>
              <a:rPr lang="en-US" dirty="0"/>
              <a:t>except move  </a:t>
            </a:r>
            <a:r>
              <a:rPr lang="en-US" dirty="0" smtClean="0"/>
              <a:t>higher resolution at upper-level to 200 </a:t>
            </a:r>
            <a:r>
              <a:rPr lang="en-US" dirty="0" err="1" smtClean="0"/>
              <a:t>hPa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7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700" y="34695"/>
            <a:ext cx="5867401" cy="2430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5713501" cy="255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2900" y="50292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CTL_pdtop_150 </a:t>
            </a:r>
            <a:r>
              <a:rPr lang="en-US" b="1" dirty="0" err="1" smtClean="0"/>
              <a:t>hPa</a:t>
            </a:r>
            <a:r>
              <a:rPr lang="en-US" b="1" dirty="0" smtClean="0"/>
              <a:t> : </a:t>
            </a:r>
            <a:r>
              <a:rPr lang="en-US" dirty="0" smtClean="0"/>
              <a:t>the results from H214 and </a:t>
            </a:r>
            <a:r>
              <a:rPr lang="en-US" dirty="0" err="1" smtClean="0"/>
              <a:t>pdtop</a:t>
            </a:r>
            <a:r>
              <a:rPr lang="en-US" dirty="0" smtClean="0"/>
              <a:t> is 150 </a:t>
            </a:r>
            <a:r>
              <a:rPr lang="en-US" dirty="0" err="1" smtClean="0"/>
              <a:t>hPa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New_pdtop_150 </a:t>
            </a:r>
            <a:r>
              <a:rPr lang="en-US" b="1" dirty="0" err="1" smtClean="0"/>
              <a:t>hPa</a:t>
            </a:r>
            <a:r>
              <a:rPr lang="en-US" b="1" dirty="0" smtClean="0"/>
              <a:t>, New_pdtop_200 </a:t>
            </a:r>
            <a:r>
              <a:rPr lang="en-US" b="1" dirty="0" err="1" smtClean="0"/>
              <a:t>hPa</a:t>
            </a:r>
            <a:r>
              <a:rPr lang="en-US" b="1" dirty="0" smtClean="0"/>
              <a:t>, New_pdtop_250 </a:t>
            </a:r>
            <a:r>
              <a:rPr lang="en-US" b="1" dirty="0" err="1" smtClean="0"/>
              <a:t>hPa</a:t>
            </a:r>
            <a:r>
              <a:rPr lang="en-US" b="1" dirty="0" smtClean="0"/>
              <a:t>, New_pdtop_100 </a:t>
            </a:r>
            <a:r>
              <a:rPr lang="en-US" b="1" dirty="0" err="1" smtClean="0"/>
              <a:t>hPa</a:t>
            </a:r>
            <a:r>
              <a:rPr lang="en-US" b="1" dirty="0" smtClean="0"/>
              <a:t> :</a:t>
            </a:r>
            <a:r>
              <a:rPr lang="en-US" dirty="0" smtClean="0"/>
              <a:t> the results from the tests with vertical levels from </a:t>
            </a:r>
            <a:r>
              <a:rPr lang="en-US" b="1" dirty="0" smtClean="0"/>
              <a:t>New </a:t>
            </a:r>
            <a:r>
              <a:rPr lang="en-US" dirty="0" smtClean="0"/>
              <a:t>in slide 1, except using different </a:t>
            </a:r>
            <a:r>
              <a:rPr lang="en-US" dirty="0" err="1" smtClean="0"/>
              <a:t>pd_top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New_pdtop_150 </a:t>
            </a:r>
            <a:r>
              <a:rPr lang="en-US" b="1" dirty="0" err="1" smtClean="0"/>
              <a:t>hPa</a:t>
            </a:r>
            <a:r>
              <a:rPr lang="en-US" b="1" dirty="0" smtClean="0"/>
              <a:t> : </a:t>
            </a:r>
            <a:r>
              <a:rPr lang="en-US" dirty="0" smtClean="0"/>
              <a:t>the results from the test with vertical levels from </a:t>
            </a:r>
            <a:r>
              <a:rPr lang="en-US" b="1" dirty="0" smtClean="0"/>
              <a:t>New_tropopause_200 </a:t>
            </a:r>
            <a:r>
              <a:rPr lang="en-US" b="1" dirty="0" err="1" smtClean="0"/>
              <a:t>hPa</a:t>
            </a:r>
            <a:r>
              <a:rPr lang="en-US" b="1" dirty="0" smtClean="0"/>
              <a:t> </a:t>
            </a:r>
            <a:r>
              <a:rPr lang="en-US" dirty="0" smtClean="0"/>
              <a:t>in slide 2, </a:t>
            </a:r>
            <a:r>
              <a:rPr lang="en-US" dirty="0" err="1" smtClean="0"/>
              <a:t>pdtop</a:t>
            </a:r>
            <a:r>
              <a:rPr lang="en-US" dirty="0" smtClean="0"/>
              <a:t> is 150 </a:t>
            </a:r>
            <a:r>
              <a:rPr lang="en-US" dirty="0" err="1" smtClean="0"/>
              <a:t>hPa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746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 L. Zhu</dc:creator>
  <cp:lastModifiedBy>Lin L. Zhu</cp:lastModifiedBy>
  <cp:revision>5</cp:revision>
  <dcterms:created xsi:type="dcterms:W3CDTF">2014-12-04T15:58:22Z</dcterms:created>
  <dcterms:modified xsi:type="dcterms:W3CDTF">2014-12-11T15:25:44Z</dcterms:modified>
</cp:coreProperties>
</file>