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62" r:id="rId2"/>
    <p:sldId id="283" r:id="rId3"/>
    <p:sldId id="294" r:id="rId4"/>
    <p:sldId id="299" r:id="rId5"/>
    <p:sldId id="285" r:id="rId6"/>
    <p:sldId id="290" r:id="rId7"/>
    <p:sldId id="291" r:id="rId8"/>
    <p:sldId id="292" r:id="rId9"/>
    <p:sldId id="295" r:id="rId10"/>
    <p:sldId id="302" r:id="rId11"/>
    <p:sldId id="296" r:id="rId12"/>
    <p:sldId id="297" r:id="rId13"/>
    <p:sldId id="300" r:id="rId14"/>
    <p:sldId id="298" r:id="rId15"/>
    <p:sldId id="301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4" autoAdjust="0"/>
    <p:restoredTop sz="95031"/>
  </p:normalViewPr>
  <p:slideViewPr>
    <p:cSldViewPr snapToObjects="1">
      <p:cViewPr>
        <p:scale>
          <a:sx n="118" d="100"/>
          <a:sy n="118" d="100"/>
        </p:scale>
        <p:origin x="-1446" y="-48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ko-KR" alt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40A130E-E3B8-4EBE-931F-81B26B8448AA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800C6A38-4290-41DD-B95C-4155372FD4A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rt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CA348888-F454-4AD2-BA62-3AF29D9807C0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en-US"/>
            </a:pPr>
            <a:r>
              <a:rPr lang="ko-KR" altLang="en-US"/>
              <a:t>Introduction</a:t>
            </a:r>
          </a:p>
          <a:p>
            <a:pPr lvl="0">
              <a:defRPr lang="en-US"/>
            </a:pPr>
            <a:r>
              <a:rPr lang="ko-KR" altLang="en-US"/>
              <a:t>Body 1</a:t>
            </a:r>
          </a:p>
          <a:p>
            <a:pPr lvl="0">
              <a:defRPr lang="en-US"/>
            </a:pPr>
            <a:r>
              <a:rPr lang="ko-KR" altLang="en-US"/>
              <a:t>Body 2</a:t>
            </a:r>
          </a:p>
          <a:p>
            <a:pPr lvl="0">
              <a:defRPr lang="en-US"/>
            </a:pPr>
            <a:r>
              <a:rPr lang="ko-KR" altLang="en-US"/>
              <a:t>Body 3</a:t>
            </a:r>
          </a:p>
          <a:p>
            <a:pPr lvl="0">
              <a:defRPr lang="en-US"/>
            </a:pPr>
            <a:r>
              <a:rPr lang="ko-KR" altLang="en-US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56FEC12-A4C9-4837-AF94-AD867782C04C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57F84A3-4F29-4053-ACFD-1BAF2D3F140C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4953836A-82A3-4C8B-9D31-CD724F3673ED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AD2EBAF6-36D0-4DD8-B695-D4C1B37E35D6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60728D28-603B-4EFC-80F8-17E5E9107035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A27A1F4E-0809-4239-8034-C38E431DAF92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E0DA496-7307-4E8B-88DE-CB97B48BAB6F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en-US"/>
            </a:pPr>
            <a:r>
              <a:rPr lang="ko-KR" altLang="en-US"/>
              <a:t>Click the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8721E90-850C-410B-8B89-8394F580CFDA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 type="four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ACE7E28-9336-4363-8674-B91477D8F243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en-US"/>
            </a:pPr>
            <a:r>
              <a:rPr lang="ko-KR" altLang="en-US"/>
              <a:t>Click the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ACE7E28-9336-4363-8674-B91477D8F243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Hancom Off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fld id="{D422D86A-5F52-4165-8473-F1B836277586}" type="datetime1">
              <a:rPr lang="ko-KR" altLang="en-US"/>
              <a:pPr lvl="0">
                <a:defRPr lang="en-US"/>
              </a:pPr>
              <a:t>2014-12-21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>
          <a:solidFill>
            <a:schemeClr val="tx2"/>
          </a:solidFill>
        </a:defRPr>
      </a:lvl2pPr>
      <a:lvl3pPr eaLnBrk="1" latinLnBrk="0" hangingPunct="1">
        <a:defRPr>
          <a:solidFill>
            <a:schemeClr val="tx2"/>
          </a:solidFill>
        </a:defRPr>
      </a:lvl3pPr>
      <a:lvl4pPr eaLnBrk="1" latinLnBrk="0" hangingPunct="1">
        <a:defRPr>
          <a:solidFill>
            <a:schemeClr val="tx2"/>
          </a:solidFill>
        </a:defRPr>
      </a:lvl4pPr>
      <a:lvl5pPr eaLnBrk="1" latinLnBrk="0" hangingPunct="1">
        <a:defRPr>
          <a:solidFill>
            <a:schemeClr val="tx2"/>
          </a:solidFill>
        </a:defRPr>
      </a:lvl5pPr>
      <a:lvl6pPr eaLnBrk="1" latinLnBrk="0" hangingPunct="1">
        <a:defRPr>
          <a:solidFill>
            <a:schemeClr val="tx2"/>
          </a:solidFill>
        </a:defRPr>
      </a:lvl6pPr>
      <a:lvl7pPr eaLnBrk="1" latinLnBrk="0" hangingPunct="1">
        <a:defRPr>
          <a:solidFill>
            <a:schemeClr val="tx2"/>
          </a:solidFill>
        </a:defRPr>
      </a:lvl7pPr>
      <a:lvl8pPr eaLnBrk="1" latinLnBrk="0" hangingPunct="1">
        <a:defRPr>
          <a:solidFill>
            <a:schemeClr val="tx2"/>
          </a:solidFill>
        </a:defRPr>
      </a:lvl8pPr>
      <a:lvl9pPr eaLnBrk="1" latinLnBrk="0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57302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en-US"/>
            </a:pPr>
            <a:r>
              <a:rPr lang="en-US" sz="3600" dirty="0"/>
              <a:t>Verification stats for </a:t>
            </a:r>
            <a:r>
              <a:rPr lang="en-US" sz="3600" dirty="0" smtClean="0"/>
              <a:t>H15B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71562"/>
            <a:ext cx="6667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71562"/>
            <a:ext cx="6667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5753</TotalTime>
  <Words>4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Hancom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2014 HWRF           pre-implementation Tests</dc:title>
  <dc:creator>young</dc:creator>
  <cp:lastModifiedBy>zhangfamily</cp:lastModifiedBy>
  <cp:revision>68</cp:revision>
  <dcterms:created xsi:type="dcterms:W3CDTF">2014-03-17T20:15:02Z</dcterms:created>
  <dcterms:modified xsi:type="dcterms:W3CDTF">2014-12-23T14:24:54Z</dcterms:modified>
</cp:coreProperties>
</file>