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4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2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00A2-3E28-49BD-A28F-DFD597453320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1165-C7DC-49A4-91D0-D1E0EB98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_new/ALAL1114_H215_H15Z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3999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H215 Verification for 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47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_new/EPAL1114_H215_H15Z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H215 Verification for 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77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_new/WPAL1114_H215_H214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2792"/>
            <a:ext cx="7315200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H215 Verification for WP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565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_new/IOAL1114_H215_H214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20000" cy="55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H215 Verification for 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645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gc_wmb/vxt/zack/temp_new/SHAL1115_H215_H214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H215 Verification for 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312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64692"/>
              </p:ext>
            </p:extLst>
          </p:nvPr>
        </p:nvGraphicFramePr>
        <p:xfrm>
          <a:off x="228600" y="1066800"/>
          <a:ext cx="8763000" cy="5410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6700"/>
                <a:gridCol w="3052428"/>
                <a:gridCol w="1488053"/>
                <a:gridCol w="2085819"/>
              </a:tblGrid>
              <a:tr h="178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Year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 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H215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17l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Missing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18l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Missing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01l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Missing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02l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03l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Missing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04l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2012063000                                       27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05l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08l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2012081812                                       14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09l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2012083000                                       39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2012082412                                       10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12l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2012090800                                      38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13l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15l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2012100512                                       12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01l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02l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03l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04l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05l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Missing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06l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07l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09l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225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12l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2013100506                                       12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01l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2014070206                                         8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02l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03l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04l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  <a:tr h="1787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08l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2014101406                                      12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0" marR="3710" marT="371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5778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List of missing or partial finished AL Storms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31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81940"/>
              </p:ext>
            </p:extLst>
          </p:nvPr>
        </p:nvGraphicFramePr>
        <p:xfrm>
          <a:off x="152400" y="1143000"/>
          <a:ext cx="8839200" cy="4282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516"/>
                <a:gridCol w="2667521"/>
                <a:gridCol w="2582644"/>
                <a:gridCol w="1988519"/>
              </a:tblGrid>
              <a:tr h="18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EP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H214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H215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01e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02e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03e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04e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05e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17e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Missing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01e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Missing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02e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03e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05e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2013070912                             22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06e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07e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08e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12e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2013090806                             14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13e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15e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16e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18e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01e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02e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03e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  <a:tr h="795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06e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25" marR="3325" marT="33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8825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List of missing or partial finished EP Storms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1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_new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9" y="1016000"/>
            <a:ext cx="3759802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_new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41995"/>
            <a:ext cx="3614857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_new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97084"/>
            <a:ext cx="3931102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H215 w/ TDR </a:t>
            </a:r>
            <a:r>
              <a:rPr lang="en-US" sz="3600" dirty="0" smtClean="0"/>
              <a:t>Verification for </a:t>
            </a:r>
            <a:r>
              <a:rPr lang="en-US" sz="3600" dirty="0" smtClean="0"/>
              <a:t>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851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268</Words>
  <Application>Microsoft Office PowerPoint</Application>
  <PresentationFormat>On-screen Show (4:3)</PresentationFormat>
  <Paragraphs>220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8</cp:revision>
  <dcterms:created xsi:type="dcterms:W3CDTF">2015-04-02T12:49:54Z</dcterms:created>
  <dcterms:modified xsi:type="dcterms:W3CDTF">2015-04-02T19:59:40Z</dcterms:modified>
</cp:coreProperties>
</file>