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3" r:id="rId3"/>
    <p:sldId id="264" r:id="rId4"/>
    <p:sldId id="265" r:id="rId5"/>
    <p:sldId id="266" r:id="rId6"/>
    <p:sldId id="256" r:id="rId7"/>
    <p:sldId id="262" r:id="rId8"/>
    <p:sldId id="257" r:id="rId9"/>
    <p:sldId id="258" r:id="rId10"/>
    <p:sldId id="259" r:id="rId11"/>
    <p:sldId id="260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9" autoAdjust="0"/>
  </p:normalViewPr>
  <p:slideViewPr>
    <p:cSldViewPr>
      <p:cViewPr varScale="1">
        <p:scale>
          <a:sx n="83" d="100"/>
          <a:sy n="83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r.%20Anu%20Simon\Desktop\clou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rinal\Ensemble%202009\i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rinal\Ensemble%202009\ik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rinal\Desktop\email\earl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rinal\Ensemble%202009\igo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rinal\Ensemble%202009\ig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rinal\Ensemble%202009\juli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Mrinal\Ensemble%202009\jul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5376756702880495"/>
          <c:y val="0.11250807591358772"/>
          <c:w val="0.82021977474334695"/>
          <c:h val="0.79234479103573596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trendline>
            <c:spPr>
              <a:ln cmpd="sng"/>
            </c:spPr>
            <c:trendlineType val="linear"/>
          </c:trendline>
          <c:xVal>
            <c:numRef>
              <c:f>cloud!$F$1:$F$30</c:f>
              <c:numCache>
                <c:formatCode>General</c:formatCode>
                <c:ptCount val="30"/>
                <c:pt idx="0">
                  <c:v>0.33620800000000001</c:v>
                </c:pt>
                <c:pt idx="1">
                  <c:v>0.37586899999999995</c:v>
                </c:pt>
                <c:pt idx="2">
                  <c:v>0.26835100000000001</c:v>
                </c:pt>
                <c:pt idx="3">
                  <c:v>0.25853600000000004</c:v>
                </c:pt>
                <c:pt idx="4">
                  <c:v>0.12543699999999999</c:v>
                </c:pt>
                <c:pt idx="5">
                  <c:v>0.46578499999999995</c:v>
                </c:pt>
                <c:pt idx="6">
                  <c:v>0.29643700000000001</c:v>
                </c:pt>
                <c:pt idx="7">
                  <c:v>1.0343599999999999</c:v>
                </c:pt>
                <c:pt idx="8">
                  <c:v>0.241976</c:v>
                </c:pt>
                <c:pt idx="9">
                  <c:v>0.65152500000000002</c:v>
                </c:pt>
                <c:pt idx="10">
                  <c:v>1.0790199999999999</c:v>
                </c:pt>
                <c:pt idx="11">
                  <c:v>0.64357399999999998</c:v>
                </c:pt>
                <c:pt idx="12">
                  <c:v>0.61364199999999991</c:v>
                </c:pt>
                <c:pt idx="13">
                  <c:v>1.0898599999999999E-10</c:v>
                </c:pt>
                <c:pt idx="14">
                  <c:v>0.33532899999999999</c:v>
                </c:pt>
                <c:pt idx="15">
                  <c:v>0.52262399999999998</c:v>
                </c:pt>
                <c:pt idx="16">
                  <c:v>0.53365600000000002</c:v>
                </c:pt>
                <c:pt idx="17">
                  <c:v>1.01049E-2</c:v>
                </c:pt>
                <c:pt idx="18">
                  <c:v>0.38605099999999998</c:v>
                </c:pt>
                <c:pt idx="19">
                  <c:v>0.50299199999999999</c:v>
                </c:pt>
                <c:pt idx="20">
                  <c:v>1.022E-2</c:v>
                </c:pt>
                <c:pt idx="21">
                  <c:v>0.74393900000000002</c:v>
                </c:pt>
                <c:pt idx="22">
                  <c:v>0.89806300000000006</c:v>
                </c:pt>
                <c:pt idx="23">
                  <c:v>5.5033400000000003E-2</c:v>
                </c:pt>
                <c:pt idx="24">
                  <c:v>0.69749099999999997</c:v>
                </c:pt>
                <c:pt idx="25">
                  <c:v>0.36688500000000002</c:v>
                </c:pt>
                <c:pt idx="26">
                  <c:v>0.11289</c:v>
                </c:pt>
                <c:pt idx="27">
                  <c:v>0.46578499999999995</c:v>
                </c:pt>
                <c:pt idx="28">
                  <c:v>0.31053599999999998</c:v>
                </c:pt>
                <c:pt idx="29">
                  <c:v>0.46443999999999996</c:v>
                </c:pt>
              </c:numCache>
            </c:numRef>
          </c:xVal>
          <c:yVal>
            <c:numRef>
              <c:f>cloud!$G$1:$G$30</c:f>
              <c:numCache>
                <c:formatCode>General</c:formatCode>
                <c:ptCount val="30"/>
                <c:pt idx="0">
                  <c:v>23.876899999999999</c:v>
                </c:pt>
                <c:pt idx="1">
                  <c:v>22.736899999999999</c:v>
                </c:pt>
                <c:pt idx="2">
                  <c:v>6.5340299999999996</c:v>
                </c:pt>
                <c:pt idx="3">
                  <c:v>21.789000000000001</c:v>
                </c:pt>
                <c:pt idx="4">
                  <c:v>21.946000000000002</c:v>
                </c:pt>
                <c:pt idx="5">
                  <c:v>24.058499999999999</c:v>
                </c:pt>
                <c:pt idx="6">
                  <c:v>27.939299999999999</c:v>
                </c:pt>
                <c:pt idx="7">
                  <c:v>30.816800000000001</c:v>
                </c:pt>
                <c:pt idx="8">
                  <c:v>18.2302</c:v>
                </c:pt>
                <c:pt idx="9">
                  <c:v>27.645900000000001</c:v>
                </c:pt>
                <c:pt idx="10">
                  <c:v>30.633600000000001</c:v>
                </c:pt>
                <c:pt idx="11">
                  <c:v>35.431899999999999</c:v>
                </c:pt>
                <c:pt idx="12">
                  <c:v>25.663599999999999</c:v>
                </c:pt>
                <c:pt idx="13">
                  <c:v>27.0884</c:v>
                </c:pt>
                <c:pt idx="14">
                  <c:v>27.6601</c:v>
                </c:pt>
                <c:pt idx="15">
                  <c:v>22.174800000000001</c:v>
                </c:pt>
                <c:pt idx="16">
                  <c:v>21.2028</c:v>
                </c:pt>
                <c:pt idx="17">
                  <c:v>26.752300000000002</c:v>
                </c:pt>
                <c:pt idx="18">
                  <c:v>19.060600000000001</c:v>
                </c:pt>
                <c:pt idx="19">
                  <c:v>24.758299999999998</c:v>
                </c:pt>
                <c:pt idx="20">
                  <c:v>25.4206</c:v>
                </c:pt>
                <c:pt idx="21">
                  <c:v>39.85304</c:v>
                </c:pt>
                <c:pt idx="22">
                  <c:v>31.421299999999999</c:v>
                </c:pt>
                <c:pt idx="23">
                  <c:v>26.474399999999999</c:v>
                </c:pt>
                <c:pt idx="24">
                  <c:v>26</c:v>
                </c:pt>
                <c:pt idx="25">
                  <c:v>25</c:v>
                </c:pt>
                <c:pt idx="26">
                  <c:v>22.680700000000002</c:v>
                </c:pt>
                <c:pt idx="27">
                  <c:v>24.058499999999999</c:v>
                </c:pt>
                <c:pt idx="28">
                  <c:v>24.8628</c:v>
                </c:pt>
                <c:pt idx="29">
                  <c:v>19.1905</c:v>
                </c:pt>
              </c:numCache>
            </c:numRef>
          </c:yVal>
        </c:ser>
        <c:axId val="52159232"/>
        <c:axId val="52161536"/>
      </c:scatterChart>
      <c:valAx>
        <c:axId val="521592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Change in Liquid water mixing </a:t>
                </a:r>
                <a:r>
                  <a:rPr lang="en-US" dirty="0" smtClean="0"/>
                  <a:t>ratio </a:t>
                </a:r>
                <a:r>
                  <a:rPr lang="en-US" dirty="0"/>
                  <a:t>(g/g)</a:t>
                </a:r>
              </a:p>
            </c:rich>
          </c:tx>
          <c:layout/>
        </c:title>
        <c:numFmt formatCode="General" sourceLinked="1"/>
        <c:tickLblPos val="nextTo"/>
        <c:crossAx val="52161536"/>
        <c:crosses val="autoZero"/>
        <c:crossBetween val="midCat"/>
      </c:valAx>
      <c:valAx>
        <c:axId val="52161536"/>
        <c:scaling>
          <c:orientation val="minMax"/>
        </c:scaling>
        <c:axPos val="l"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Supergradient</a:t>
                </a:r>
                <a:r>
                  <a:rPr lang="en-US" baseline="0"/>
                  <a:t> Winds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215923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Ike (2008) Track Errors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ike!$B$34</c:f>
              <c:strCache>
                <c:ptCount val="1"/>
                <c:pt idx="0">
                  <c:v>ARFS</c:v>
                </c:pt>
              </c:strCache>
            </c:strRef>
          </c:tx>
          <c:cat>
            <c:numRef>
              <c:f>ike!$A$35:$A$44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ike!$B$35:$B$44</c:f>
              <c:numCache>
                <c:formatCode>General</c:formatCode>
                <c:ptCount val="10"/>
                <c:pt idx="0">
                  <c:v>70.39</c:v>
                </c:pt>
                <c:pt idx="1">
                  <c:v>133.36000000000001</c:v>
                </c:pt>
                <c:pt idx="2">
                  <c:v>248.54</c:v>
                </c:pt>
                <c:pt idx="3">
                  <c:v>313.56</c:v>
                </c:pt>
                <c:pt idx="4">
                  <c:v>380.24</c:v>
                </c:pt>
                <c:pt idx="5">
                  <c:v>512.03</c:v>
                </c:pt>
                <c:pt idx="6">
                  <c:v>573.38</c:v>
                </c:pt>
                <c:pt idx="7">
                  <c:v>644.99</c:v>
                </c:pt>
                <c:pt idx="8">
                  <c:v>737.99</c:v>
                </c:pt>
                <c:pt idx="9">
                  <c:v>806.22</c:v>
                </c:pt>
              </c:numCache>
            </c:numRef>
          </c:val>
        </c:ser>
        <c:ser>
          <c:idx val="1"/>
          <c:order val="1"/>
          <c:tx>
            <c:strRef>
              <c:f>ike!$C$34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ike!$A$35:$A$44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ike!$C$35:$C$44</c:f>
              <c:numCache>
                <c:formatCode>General</c:formatCode>
                <c:ptCount val="10"/>
                <c:pt idx="0">
                  <c:v>72.33</c:v>
                </c:pt>
                <c:pt idx="1">
                  <c:v>139.26</c:v>
                </c:pt>
                <c:pt idx="2">
                  <c:v>254.34</c:v>
                </c:pt>
                <c:pt idx="3">
                  <c:v>319.47000000000003</c:v>
                </c:pt>
                <c:pt idx="4">
                  <c:v>389.9</c:v>
                </c:pt>
                <c:pt idx="5">
                  <c:v>511.88</c:v>
                </c:pt>
                <c:pt idx="6">
                  <c:v>599.79000000000053</c:v>
                </c:pt>
                <c:pt idx="7">
                  <c:v>703.45999999999947</c:v>
                </c:pt>
                <c:pt idx="8">
                  <c:v>767.07</c:v>
                </c:pt>
                <c:pt idx="9">
                  <c:v>810.65</c:v>
                </c:pt>
              </c:numCache>
            </c:numRef>
          </c:val>
        </c:ser>
        <c:ser>
          <c:idx val="2"/>
          <c:order val="2"/>
          <c:tx>
            <c:strRef>
              <c:f>ike!$D$34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ike!$A$35:$A$44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ike!$D$35:$D$44</c:f>
              <c:numCache>
                <c:formatCode>General</c:formatCode>
                <c:ptCount val="10"/>
                <c:pt idx="0">
                  <c:v>84.36</c:v>
                </c:pt>
                <c:pt idx="1">
                  <c:v>159.76</c:v>
                </c:pt>
                <c:pt idx="2">
                  <c:v>280.56</c:v>
                </c:pt>
                <c:pt idx="3">
                  <c:v>342.40999999999968</c:v>
                </c:pt>
                <c:pt idx="4">
                  <c:v>405.81</c:v>
                </c:pt>
                <c:pt idx="5">
                  <c:v>510.85</c:v>
                </c:pt>
                <c:pt idx="6">
                  <c:v>564.54</c:v>
                </c:pt>
                <c:pt idx="7">
                  <c:v>619.94999999999948</c:v>
                </c:pt>
                <c:pt idx="8">
                  <c:v>661.55</c:v>
                </c:pt>
                <c:pt idx="9">
                  <c:v>697.45999999999947</c:v>
                </c:pt>
              </c:numCache>
            </c:numRef>
          </c:val>
        </c:ser>
        <c:ser>
          <c:idx val="3"/>
          <c:order val="3"/>
          <c:tx>
            <c:strRef>
              <c:f>ike!$E$34</c:f>
              <c:strCache>
                <c:ptCount val="1"/>
                <c:pt idx="0">
                  <c:v>COTC</c:v>
                </c:pt>
              </c:strCache>
            </c:strRef>
          </c:tx>
          <c:cat>
            <c:numRef>
              <c:f>ike!$A$35:$A$44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ike!$E$35:$E$44</c:f>
              <c:numCache>
                <c:formatCode>General</c:formatCode>
                <c:ptCount val="10"/>
                <c:pt idx="0">
                  <c:v>75.510000000000005</c:v>
                </c:pt>
                <c:pt idx="1">
                  <c:v>142.13999999999999</c:v>
                </c:pt>
                <c:pt idx="2">
                  <c:v>260.66000000000008</c:v>
                </c:pt>
                <c:pt idx="3">
                  <c:v>311.55</c:v>
                </c:pt>
                <c:pt idx="4">
                  <c:v>360.63</c:v>
                </c:pt>
                <c:pt idx="5">
                  <c:v>427.77</c:v>
                </c:pt>
                <c:pt idx="6">
                  <c:v>457.45</c:v>
                </c:pt>
                <c:pt idx="7">
                  <c:v>478.55</c:v>
                </c:pt>
                <c:pt idx="8">
                  <c:v>547.24</c:v>
                </c:pt>
                <c:pt idx="9">
                  <c:v>560.93999999999949</c:v>
                </c:pt>
              </c:numCache>
            </c:numRef>
          </c:val>
        </c:ser>
        <c:ser>
          <c:idx val="4"/>
          <c:order val="4"/>
          <c:tx>
            <c:strRef>
              <c:f>ike!$F$34</c:f>
              <c:strCache>
                <c:ptCount val="1"/>
                <c:pt idx="0">
                  <c:v>AHW1</c:v>
                </c:pt>
              </c:strCache>
            </c:strRef>
          </c:tx>
          <c:cat>
            <c:numRef>
              <c:f>ike!$A$35:$A$44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ike!$F$35:$F$44</c:f>
              <c:numCache>
                <c:formatCode>General</c:formatCode>
                <c:ptCount val="10"/>
                <c:pt idx="0">
                  <c:v>76.510000000000005</c:v>
                </c:pt>
                <c:pt idx="1">
                  <c:v>147.91</c:v>
                </c:pt>
                <c:pt idx="2">
                  <c:v>280.22999999999968</c:v>
                </c:pt>
                <c:pt idx="3">
                  <c:v>369.46</c:v>
                </c:pt>
                <c:pt idx="4">
                  <c:v>462.46</c:v>
                </c:pt>
                <c:pt idx="5">
                  <c:v>608.33999999999946</c:v>
                </c:pt>
                <c:pt idx="6">
                  <c:v>720.81999999999948</c:v>
                </c:pt>
                <c:pt idx="7">
                  <c:v>816.38</c:v>
                </c:pt>
                <c:pt idx="8">
                  <c:v>894.04</c:v>
                </c:pt>
                <c:pt idx="9">
                  <c:v>1009.6</c:v>
                </c:pt>
              </c:numCache>
            </c:numRef>
          </c:val>
        </c:ser>
        <c:ser>
          <c:idx val="5"/>
          <c:order val="5"/>
          <c:tx>
            <c:strRef>
              <c:f>ike!$G$34</c:f>
              <c:strCache>
                <c:ptCount val="1"/>
                <c:pt idx="0">
                  <c:v>GFD5</c:v>
                </c:pt>
              </c:strCache>
            </c:strRef>
          </c:tx>
          <c:cat>
            <c:numRef>
              <c:f>ike!$A$35:$A$44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ike!$G$35:$G$44</c:f>
              <c:numCache>
                <c:formatCode>General</c:formatCode>
                <c:ptCount val="10"/>
                <c:pt idx="0">
                  <c:v>69.36999999999999</c:v>
                </c:pt>
                <c:pt idx="1">
                  <c:v>130.56</c:v>
                </c:pt>
                <c:pt idx="2">
                  <c:v>238.83</c:v>
                </c:pt>
                <c:pt idx="3">
                  <c:v>300</c:v>
                </c:pt>
                <c:pt idx="4">
                  <c:v>359.86</c:v>
                </c:pt>
                <c:pt idx="5">
                  <c:v>481.15000000000032</c:v>
                </c:pt>
                <c:pt idx="6">
                  <c:v>576.29000000000053</c:v>
                </c:pt>
                <c:pt idx="7">
                  <c:v>682.76</c:v>
                </c:pt>
                <c:pt idx="8">
                  <c:v>843.31999999999948</c:v>
                </c:pt>
                <c:pt idx="9">
                  <c:v>857.06</c:v>
                </c:pt>
              </c:numCache>
            </c:numRef>
          </c:val>
        </c:ser>
        <c:ser>
          <c:idx val="6"/>
          <c:order val="6"/>
          <c:tx>
            <c:strRef>
              <c:f>ike!$H$34</c:f>
              <c:strCache>
                <c:ptCount val="1"/>
                <c:pt idx="0">
                  <c:v>ENSM</c:v>
                </c:pt>
              </c:strCache>
            </c:strRef>
          </c:tx>
          <c:cat>
            <c:numRef>
              <c:f>ike!$A$35:$A$44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ike!$H$35:$H$44</c:f>
              <c:numCache>
                <c:formatCode>General</c:formatCode>
                <c:ptCount val="10"/>
                <c:pt idx="0">
                  <c:v>74.410000000000025</c:v>
                </c:pt>
                <c:pt idx="1">
                  <c:v>142.94999999999999</c:v>
                </c:pt>
                <c:pt idx="2">
                  <c:v>262.39999999999969</c:v>
                </c:pt>
                <c:pt idx="3">
                  <c:v>327.82</c:v>
                </c:pt>
                <c:pt idx="4">
                  <c:v>394.6</c:v>
                </c:pt>
                <c:pt idx="5">
                  <c:v>510.53</c:v>
                </c:pt>
                <c:pt idx="6">
                  <c:v>591.02</c:v>
                </c:pt>
                <c:pt idx="7">
                  <c:v>669.25</c:v>
                </c:pt>
                <c:pt idx="8">
                  <c:v>809.38</c:v>
                </c:pt>
                <c:pt idx="9">
                  <c:v>756.44999999999948</c:v>
                </c:pt>
              </c:numCache>
            </c:numRef>
          </c:val>
        </c:ser>
        <c:ser>
          <c:idx val="7"/>
          <c:order val="7"/>
          <c:tx>
            <c:strRef>
              <c:f>ike!$I$34</c:f>
              <c:strCache>
                <c:ptCount val="1"/>
                <c:pt idx="0">
                  <c:v>CBC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ike!$A$35:$A$44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ike!$I$35:$I$44</c:f>
              <c:numCache>
                <c:formatCode>General</c:formatCode>
                <c:ptCount val="10"/>
                <c:pt idx="0">
                  <c:v>47.82</c:v>
                </c:pt>
                <c:pt idx="1">
                  <c:v>83.79</c:v>
                </c:pt>
                <c:pt idx="2">
                  <c:v>152.22999999999999</c:v>
                </c:pt>
                <c:pt idx="3">
                  <c:v>199.63</c:v>
                </c:pt>
                <c:pt idx="4">
                  <c:v>248.49</c:v>
                </c:pt>
                <c:pt idx="5">
                  <c:v>321.97999999999968</c:v>
                </c:pt>
                <c:pt idx="6">
                  <c:v>396.69</c:v>
                </c:pt>
                <c:pt idx="7">
                  <c:v>477.05</c:v>
                </c:pt>
                <c:pt idx="8">
                  <c:v>506.78</c:v>
                </c:pt>
                <c:pt idx="9">
                  <c:v>585.32999999999947</c:v>
                </c:pt>
              </c:numCache>
            </c:numRef>
          </c:val>
        </c:ser>
        <c:axId val="474912256"/>
        <c:axId val="474914176"/>
      </c:barChart>
      <c:catAx>
        <c:axId val="474912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</a:t>
                </a:r>
                <a:r>
                  <a:rPr lang="en-US" baseline="0"/>
                  <a:t> Hour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474914176"/>
        <c:crosses val="autoZero"/>
        <c:auto val="1"/>
        <c:lblAlgn val="ctr"/>
        <c:lblOffset val="100"/>
      </c:catAx>
      <c:valAx>
        <c:axId val="4749141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</a:t>
                </a:r>
                <a:r>
                  <a:rPr lang="en-US" baseline="0"/>
                  <a:t> (nm)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474912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98753280839991"/>
          <c:y val="0.13961030912802574"/>
          <c:w val="0.11934580052493442"/>
          <c:h val="0.66973753280840065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Ike (2008)</a:t>
            </a:r>
            <a:r>
              <a:rPr lang="en-US" baseline="0"/>
              <a:t> Intensity Errors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ike!$B$12</c:f>
              <c:strCache>
                <c:ptCount val="1"/>
                <c:pt idx="0">
                  <c:v>ARFS</c:v>
                </c:pt>
              </c:strCache>
            </c:strRef>
          </c:tx>
          <c:cat>
            <c:numRef>
              <c:f>ike!$A$13:$A$22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ike!$B$13:$B$22</c:f>
              <c:numCache>
                <c:formatCode>General</c:formatCode>
                <c:ptCount val="10"/>
                <c:pt idx="0">
                  <c:v>14.55</c:v>
                </c:pt>
                <c:pt idx="1">
                  <c:v>9.98</c:v>
                </c:pt>
                <c:pt idx="2">
                  <c:v>9.27</c:v>
                </c:pt>
                <c:pt idx="3">
                  <c:v>17.829999999999988</c:v>
                </c:pt>
                <c:pt idx="4">
                  <c:v>25.95</c:v>
                </c:pt>
                <c:pt idx="5">
                  <c:v>34.51</c:v>
                </c:pt>
                <c:pt idx="6">
                  <c:v>32.44</c:v>
                </c:pt>
                <c:pt idx="7">
                  <c:v>34.14</c:v>
                </c:pt>
                <c:pt idx="8">
                  <c:v>32.54</c:v>
                </c:pt>
                <c:pt idx="9">
                  <c:v>37.68</c:v>
                </c:pt>
              </c:numCache>
            </c:numRef>
          </c:val>
        </c:ser>
        <c:ser>
          <c:idx val="1"/>
          <c:order val="1"/>
          <c:tx>
            <c:strRef>
              <c:f>ike!$C$12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ike!$A$13:$A$22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ike!$C$13:$C$22</c:f>
              <c:numCache>
                <c:formatCode>General</c:formatCode>
                <c:ptCount val="10"/>
                <c:pt idx="0">
                  <c:v>13.81</c:v>
                </c:pt>
                <c:pt idx="1">
                  <c:v>15.56</c:v>
                </c:pt>
                <c:pt idx="2">
                  <c:v>25.62</c:v>
                </c:pt>
                <c:pt idx="3">
                  <c:v>26.29</c:v>
                </c:pt>
                <c:pt idx="4">
                  <c:v>32.11</c:v>
                </c:pt>
                <c:pt idx="5">
                  <c:v>38.01</c:v>
                </c:pt>
                <c:pt idx="6">
                  <c:v>31.36</c:v>
                </c:pt>
                <c:pt idx="7">
                  <c:v>30.2</c:v>
                </c:pt>
                <c:pt idx="8">
                  <c:v>28.68</c:v>
                </c:pt>
                <c:pt idx="9">
                  <c:v>24.759999999999987</c:v>
                </c:pt>
              </c:numCache>
            </c:numRef>
          </c:val>
        </c:ser>
        <c:ser>
          <c:idx val="2"/>
          <c:order val="2"/>
          <c:tx>
            <c:strRef>
              <c:f>ike!$D$12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ike!$A$13:$A$22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ike!$D$13:$D$22</c:f>
              <c:numCache>
                <c:formatCode>General</c:formatCode>
                <c:ptCount val="10"/>
                <c:pt idx="0">
                  <c:v>14.31</c:v>
                </c:pt>
                <c:pt idx="1">
                  <c:v>18.55</c:v>
                </c:pt>
                <c:pt idx="2">
                  <c:v>27.2</c:v>
                </c:pt>
                <c:pt idx="3">
                  <c:v>32.190000000000012</c:v>
                </c:pt>
                <c:pt idx="4">
                  <c:v>39.1</c:v>
                </c:pt>
                <c:pt idx="5">
                  <c:v>37.270000000000003</c:v>
                </c:pt>
                <c:pt idx="6">
                  <c:v>39.840000000000003</c:v>
                </c:pt>
                <c:pt idx="7">
                  <c:v>38.68</c:v>
                </c:pt>
                <c:pt idx="8">
                  <c:v>37.300000000000004</c:v>
                </c:pt>
                <c:pt idx="9">
                  <c:v>33.94</c:v>
                </c:pt>
              </c:numCache>
            </c:numRef>
          </c:val>
        </c:ser>
        <c:ser>
          <c:idx val="3"/>
          <c:order val="3"/>
          <c:tx>
            <c:strRef>
              <c:f>ike!$E$12</c:f>
              <c:strCache>
                <c:ptCount val="1"/>
                <c:pt idx="0">
                  <c:v>COTC</c:v>
                </c:pt>
              </c:strCache>
            </c:strRef>
          </c:tx>
          <c:cat>
            <c:numRef>
              <c:f>ike!$A$13:$A$22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ike!$E$13:$E$22</c:f>
              <c:numCache>
                <c:formatCode>General</c:formatCode>
                <c:ptCount val="10"/>
                <c:pt idx="0">
                  <c:v>17.14</c:v>
                </c:pt>
                <c:pt idx="1">
                  <c:v>22.21</c:v>
                </c:pt>
                <c:pt idx="2">
                  <c:v>23.459999999999987</c:v>
                </c:pt>
                <c:pt idx="3">
                  <c:v>27.95</c:v>
                </c:pt>
                <c:pt idx="4">
                  <c:v>28.03</c:v>
                </c:pt>
                <c:pt idx="5">
                  <c:v>24.41</c:v>
                </c:pt>
                <c:pt idx="6">
                  <c:v>25.14</c:v>
                </c:pt>
                <c:pt idx="7">
                  <c:v>28.31000000000002</c:v>
                </c:pt>
                <c:pt idx="8">
                  <c:v>29.13000000000002</c:v>
                </c:pt>
                <c:pt idx="9">
                  <c:v>39.11</c:v>
                </c:pt>
              </c:numCache>
            </c:numRef>
          </c:val>
        </c:ser>
        <c:ser>
          <c:idx val="4"/>
          <c:order val="4"/>
          <c:tx>
            <c:strRef>
              <c:f>ike!$F$12</c:f>
              <c:strCache>
                <c:ptCount val="1"/>
                <c:pt idx="0">
                  <c:v>AHW1</c:v>
                </c:pt>
              </c:strCache>
            </c:strRef>
          </c:tx>
          <c:cat>
            <c:numRef>
              <c:f>ike!$A$13:$A$22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ike!$F$13:$F$22</c:f>
              <c:numCache>
                <c:formatCode>General</c:formatCode>
                <c:ptCount val="10"/>
                <c:pt idx="0">
                  <c:v>13.97</c:v>
                </c:pt>
                <c:pt idx="1">
                  <c:v>15.89</c:v>
                </c:pt>
                <c:pt idx="2">
                  <c:v>25.29</c:v>
                </c:pt>
                <c:pt idx="3">
                  <c:v>25.79</c:v>
                </c:pt>
                <c:pt idx="4">
                  <c:v>28.62</c:v>
                </c:pt>
                <c:pt idx="5">
                  <c:v>31.279999999999987</c:v>
                </c:pt>
                <c:pt idx="6">
                  <c:v>30.69</c:v>
                </c:pt>
                <c:pt idx="7">
                  <c:v>33.520000000000003</c:v>
                </c:pt>
                <c:pt idx="8">
                  <c:v>25.45</c:v>
                </c:pt>
                <c:pt idx="9">
                  <c:v>25.51</c:v>
                </c:pt>
              </c:numCache>
            </c:numRef>
          </c:val>
        </c:ser>
        <c:ser>
          <c:idx val="5"/>
          <c:order val="5"/>
          <c:tx>
            <c:strRef>
              <c:f>ike!$G$12</c:f>
              <c:strCache>
                <c:ptCount val="1"/>
                <c:pt idx="0">
                  <c:v>GFD5</c:v>
                </c:pt>
              </c:strCache>
            </c:strRef>
          </c:tx>
          <c:cat>
            <c:numRef>
              <c:f>ike!$A$13:$A$22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ike!$G$13:$G$22</c:f>
              <c:numCache>
                <c:formatCode>General</c:formatCode>
                <c:ptCount val="10"/>
                <c:pt idx="0">
                  <c:v>17.22</c:v>
                </c:pt>
                <c:pt idx="1">
                  <c:v>16.14</c:v>
                </c:pt>
                <c:pt idx="2">
                  <c:v>23.87</c:v>
                </c:pt>
                <c:pt idx="3">
                  <c:v>26.45</c:v>
                </c:pt>
                <c:pt idx="4">
                  <c:v>27.779999999999987</c:v>
                </c:pt>
                <c:pt idx="5">
                  <c:v>31.19</c:v>
                </c:pt>
                <c:pt idx="6">
                  <c:v>31.279999999999987</c:v>
                </c:pt>
                <c:pt idx="7">
                  <c:v>30.86</c:v>
                </c:pt>
                <c:pt idx="8">
                  <c:v>27.53</c:v>
                </c:pt>
                <c:pt idx="9">
                  <c:v>26.41</c:v>
                </c:pt>
              </c:numCache>
            </c:numRef>
          </c:val>
        </c:ser>
        <c:ser>
          <c:idx val="6"/>
          <c:order val="6"/>
          <c:tx>
            <c:strRef>
              <c:f>ike!$H$12</c:f>
              <c:strCache>
                <c:ptCount val="1"/>
                <c:pt idx="0">
                  <c:v>ENSM</c:v>
                </c:pt>
              </c:strCache>
            </c:strRef>
          </c:tx>
          <c:cat>
            <c:numRef>
              <c:f>ike!$A$13:$A$22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ike!$H$13:$H$22</c:f>
              <c:numCache>
                <c:formatCode>General</c:formatCode>
                <c:ptCount val="10"/>
                <c:pt idx="0">
                  <c:v>11.98</c:v>
                </c:pt>
                <c:pt idx="1">
                  <c:v>14.17</c:v>
                </c:pt>
                <c:pt idx="2">
                  <c:v>21.29</c:v>
                </c:pt>
                <c:pt idx="3">
                  <c:v>26.37</c:v>
                </c:pt>
                <c:pt idx="4">
                  <c:v>28.72</c:v>
                </c:pt>
                <c:pt idx="5">
                  <c:v>31.74</c:v>
                </c:pt>
                <c:pt idx="6">
                  <c:v>29.979999999999986</c:v>
                </c:pt>
                <c:pt idx="7">
                  <c:v>30.6</c:v>
                </c:pt>
                <c:pt idx="8">
                  <c:v>27.51</c:v>
                </c:pt>
                <c:pt idx="9">
                  <c:v>28.81000000000002</c:v>
                </c:pt>
              </c:numCache>
            </c:numRef>
          </c:val>
        </c:ser>
        <c:ser>
          <c:idx val="7"/>
          <c:order val="7"/>
          <c:tx>
            <c:strRef>
              <c:f>ike!$I$12</c:f>
              <c:strCache>
                <c:ptCount val="1"/>
                <c:pt idx="0">
                  <c:v>CBC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ike!$A$13:$A$22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ike!$I$13:$I$22</c:f>
              <c:numCache>
                <c:formatCode>General</c:formatCode>
                <c:ptCount val="10"/>
                <c:pt idx="0">
                  <c:v>6.73</c:v>
                </c:pt>
                <c:pt idx="1">
                  <c:v>8.52</c:v>
                </c:pt>
                <c:pt idx="2">
                  <c:v>10.78</c:v>
                </c:pt>
                <c:pt idx="3">
                  <c:v>14.78</c:v>
                </c:pt>
                <c:pt idx="4">
                  <c:v>19.52</c:v>
                </c:pt>
                <c:pt idx="5">
                  <c:v>21.23</c:v>
                </c:pt>
                <c:pt idx="6">
                  <c:v>21.439999999999987</c:v>
                </c:pt>
                <c:pt idx="7">
                  <c:v>21.73</c:v>
                </c:pt>
                <c:pt idx="8">
                  <c:v>18.87</c:v>
                </c:pt>
                <c:pt idx="9">
                  <c:v>23.45</c:v>
                </c:pt>
              </c:numCache>
            </c:numRef>
          </c:val>
        </c:ser>
        <c:axId val="286966912"/>
        <c:axId val="286968832"/>
      </c:barChart>
      <c:catAx>
        <c:axId val="2869669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</a:t>
                </a:r>
                <a:r>
                  <a:rPr lang="en-US" baseline="0"/>
                  <a:t> Hour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286968832"/>
        <c:crosses val="autoZero"/>
        <c:auto val="1"/>
        <c:lblAlgn val="ctr"/>
        <c:lblOffset val="100"/>
      </c:catAx>
      <c:valAx>
        <c:axId val="28696883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</a:t>
                </a:r>
                <a:r>
                  <a:rPr lang="en-US" baseline="0"/>
                  <a:t> (kt)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28696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98753280839991"/>
          <c:y val="0.12572142023913677"/>
          <c:w val="0.11934580052493439"/>
          <c:h val="0.66973753280840065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Earl</a:t>
            </a:r>
            <a:r>
              <a:rPr lang="en-US" baseline="0"/>
              <a:t> (2010) Intensity Errors</a:t>
            </a:r>
            <a:endParaRPr lang="en-US"/>
          </a:p>
        </c:rich>
      </c:tx>
      <c:layout>
        <c:manualLayout>
          <c:xMode val="edge"/>
          <c:yMode val="edge"/>
          <c:x val="0.22801377952755905"/>
          <c:y val="2.3148148148148147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earl1!$B$12</c:f>
              <c:strCache>
                <c:ptCount val="1"/>
                <c:pt idx="0">
                  <c:v>ARFS</c:v>
                </c:pt>
              </c:strCache>
            </c:strRef>
          </c:tx>
          <c:cat>
            <c:numRef>
              <c:f>earl1!$A$13:$A$22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earl1!$B$13:$B$22</c:f>
              <c:numCache>
                <c:formatCode>General</c:formatCode>
                <c:ptCount val="10"/>
                <c:pt idx="0">
                  <c:v>12.41</c:v>
                </c:pt>
                <c:pt idx="1">
                  <c:v>10.51</c:v>
                </c:pt>
                <c:pt idx="2">
                  <c:v>16.25</c:v>
                </c:pt>
                <c:pt idx="3">
                  <c:v>20.830000000000005</c:v>
                </c:pt>
                <c:pt idx="4">
                  <c:v>20.939999999999987</c:v>
                </c:pt>
                <c:pt idx="5">
                  <c:v>21.09</c:v>
                </c:pt>
                <c:pt idx="6">
                  <c:v>18.95</c:v>
                </c:pt>
                <c:pt idx="7">
                  <c:v>23.810000000000013</c:v>
                </c:pt>
                <c:pt idx="8">
                  <c:v>23.810000000000013</c:v>
                </c:pt>
                <c:pt idx="9">
                  <c:v>21.29</c:v>
                </c:pt>
              </c:numCache>
            </c:numRef>
          </c:val>
        </c:ser>
        <c:ser>
          <c:idx val="1"/>
          <c:order val="1"/>
          <c:tx>
            <c:strRef>
              <c:f>earl1!$C$12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earl1!$A$13:$A$22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earl1!$C$13:$C$22</c:f>
              <c:numCache>
                <c:formatCode>General</c:formatCode>
                <c:ptCount val="10"/>
                <c:pt idx="0">
                  <c:v>9.27</c:v>
                </c:pt>
                <c:pt idx="1">
                  <c:v>9.27</c:v>
                </c:pt>
                <c:pt idx="2">
                  <c:v>12.48</c:v>
                </c:pt>
                <c:pt idx="3">
                  <c:v>13.21</c:v>
                </c:pt>
                <c:pt idx="4">
                  <c:v>13.64</c:v>
                </c:pt>
                <c:pt idx="5">
                  <c:v>13.79</c:v>
                </c:pt>
                <c:pt idx="6">
                  <c:v>13.08</c:v>
                </c:pt>
                <c:pt idx="7">
                  <c:v>13.75</c:v>
                </c:pt>
                <c:pt idx="8">
                  <c:v>13.1</c:v>
                </c:pt>
                <c:pt idx="9">
                  <c:v>16.54</c:v>
                </c:pt>
              </c:numCache>
            </c:numRef>
          </c:val>
        </c:ser>
        <c:ser>
          <c:idx val="2"/>
          <c:order val="2"/>
          <c:tx>
            <c:strRef>
              <c:f>earl1!$D$12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earl1!$A$13:$A$22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earl1!$D$13:$D$22</c:f>
              <c:numCache>
                <c:formatCode>General</c:formatCode>
                <c:ptCount val="10"/>
                <c:pt idx="0">
                  <c:v>17.25</c:v>
                </c:pt>
                <c:pt idx="1">
                  <c:v>18.54</c:v>
                </c:pt>
                <c:pt idx="2">
                  <c:v>19.459999999999987</c:v>
                </c:pt>
                <c:pt idx="3">
                  <c:v>21.58</c:v>
                </c:pt>
                <c:pt idx="4">
                  <c:v>23.04</c:v>
                </c:pt>
                <c:pt idx="5">
                  <c:v>21.779999999999987</c:v>
                </c:pt>
                <c:pt idx="6">
                  <c:v>19.86</c:v>
                </c:pt>
                <c:pt idx="7">
                  <c:v>17.630000000000013</c:v>
                </c:pt>
                <c:pt idx="8">
                  <c:v>19.09</c:v>
                </c:pt>
                <c:pt idx="9">
                  <c:v>19.39</c:v>
                </c:pt>
              </c:numCache>
            </c:numRef>
          </c:val>
        </c:ser>
        <c:ser>
          <c:idx val="3"/>
          <c:order val="3"/>
          <c:tx>
            <c:strRef>
              <c:f>earl1!$E$12</c:f>
              <c:strCache>
                <c:ptCount val="1"/>
                <c:pt idx="0">
                  <c:v>COTC</c:v>
                </c:pt>
              </c:strCache>
            </c:strRef>
          </c:tx>
          <c:cat>
            <c:numRef>
              <c:f>earl1!$A$13:$A$22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earl1!$E$13:$E$22</c:f>
              <c:numCache>
                <c:formatCode>General</c:formatCode>
                <c:ptCount val="10"/>
                <c:pt idx="0">
                  <c:v>8.19</c:v>
                </c:pt>
                <c:pt idx="1">
                  <c:v>9.7800000000000011</c:v>
                </c:pt>
                <c:pt idx="2">
                  <c:v>15.07</c:v>
                </c:pt>
                <c:pt idx="3">
                  <c:v>15.64</c:v>
                </c:pt>
                <c:pt idx="4">
                  <c:v>14.72</c:v>
                </c:pt>
                <c:pt idx="5">
                  <c:v>12.12</c:v>
                </c:pt>
                <c:pt idx="6">
                  <c:v>17.3</c:v>
                </c:pt>
                <c:pt idx="7">
                  <c:v>19.630000000000013</c:v>
                </c:pt>
                <c:pt idx="8">
                  <c:v>14.97</c:v>
                </c:pt>
                <c:pt idx="9">
                  <c:v>9.58</c:v>
                </c:pt>
              </c:numCache>
            </c:numRef>
          </c:val>
        </c:ser>
        <c:ser>
          <c:idx val="4"/>
          <c:order val="4"/>
          <c:tx>
            <c:strRef>
              <c:f>earl1!$F$12</c:f>
              <c:strCache>
                <c:ptCount val="1"/>
                <c:pt idx="0">
                  <c:v>H3HW</c:v>
                </c:pt>
              </c:strCache>
            </c:strRef>
          </c:tx>
          <c:cat>
            <c:numRef>
              <c:f>earl1!$A$13:$A$22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earl1!$F$13:$F$22</c:f>
              <c:numCache>
                <c:formatCode>General</c:formatCode>
                <c:ptCount val="10"/>
                <c:pt idx="0">
                  <c:v>11.98</c:v>
                </c:pt>
                <c:pt idx="1">
                  <c:v>10.44</c:v>
                </c:pt>
                <c:pt idx="2">
                  <c:v>12.25</c:v>
                </c:pt>
                <c:pt idx="3">
                  <c:v>13.58</c:v>
                </c:pt>
                <c:pt idx="4">
                  <c:v>10.76</c:v>
                </c:pt>
                <c:pt idx="5">
                  <c:v>10.48</c:v>
                </c:pt>
                <c:pt idx="6">
                  <c:v>10.84</c:v>
                </c:pt>
                <c:pt idx="7">
                  <c:v>10.98</c:v>
                </c:pt>
                <c:pt idx="8">
                  <c:v>13.12</c:v>
                </c:pt>
                <c:pt idx="9">
                  <c:v>10.18</c:v>
                </c:pt>
              </c:numCache>
            </c:numRef>
          </c:val>
        </c:ser>
        <c:ser>
          <c:idx val="5"/>
          <c:order val="5"/>
          <c:tx>
            <c:strRef>
              <c:f>earl1!$G$12</c:f>
              <c:strCache>
                <c:ptCount val="1"/>
                <c:pt idx="0">
                  <c:v>AHW1</c:v>
                </c:pt>
              </c:strCache>
            </c:strRef>
          </c:tx>
          <c:cat>
            <c:numRef>
              <c:f>earl1!$A$13:$A$22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earl1!$G$13:$G$22</c:f>
              <c:numCache>
                <c:formatCode>General</c:formatCode>
                <c:ptCount val="10"/>
                <c:pt idx="0">
                  <c:v>19.459999999999987</c:v>
                </c:pt>
                <c:pt idx="1">
                  <c:v>19.66</c:v>
                </c:pt>
                <c:pt idx="2">
                  <c:v>33.64</c:v>
                </c:pt>
                <c:pt idx="3">
                  <c:v>31.34</c:v>
                </c:pt>
                <c:pt idx="4">
                  <c:v>19.86</c:v>
                </c:pt>
                <c:pt idx="5">
                  <c:v>23.959999999999987</c:v>
                </c:pt>
                <c:pt idx="6">
                  <c:v>17.09</c:v>
                </c:pt>
                <c:pt idx="7">
                  <c:v>10.48</c:v>
                </c:pt>
                <c:pt idx="8">
                  <c:v>11.48</c:v>
                </c:pt>
                <c:pt idx="9">
                  <c:v>18.82</c:v>
                </c:pt>
              </c:numCache>
            </c:numRef>
          </c:val>
        </c:ser>
        <c:ser>
          <c:idx val="6"/>
          <c:order val="6"/>
          <c:tx>
            <c:strRef>
              <c:f>earl1!$H$12</c:f>
              <c:strCache>
                <c:ptCount val="1"/>
                <c:pt idx="0">
                  <c:v>GFD5</c:v>
                </c:pt>
              </c:strCache>
            </c:strRef>
          </c:tx>
          <c:cat>
            <c:numRef>
              <c:f>earl1!$A$13:$A$22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earl1!$H$13:$H$22</c:f>
              <c:numCache>
                <c:formatCode>General</c:formatCode>
                <c:ptCount val="10"/>
                <c:pt idx="0">
                  <c:v>6.22</c:v>
                </c:pt>
                <c:pt idx="1">
                  <c:v>13.67</c:v>
                </c:pt>
                <c:pt idx="2">
                  <c:v>12.82</c:v>
                </c:pt>
                <c:pt idx="3">
                  <c:v>16.14</c:v>
                </c:pt>
                <c:pt idx="4">
                  <c:v>13.79</c:v>
                </c:pt>
                <c:pt idx="5">
                  <c:v>15.57</c:v>
                </c:pt>
                <c:pt idx="6">
                  <c:v>14.97</c:v>
                </c:pt>
                <c:pt idx="7">
                  <c:v>15.64</c:v>
                </c:pt>
                <c:pt idx="8">
                  <c:v>12.6</c:v>
                </c:pt>
                <c:pt idx="9">
                  <c:v>17.68</c:v>
                </c:pt>
              </c:numCache>
            </c:numRef>
          </c:val>
        </c:ser>
        <c:ser>
          <c:idx val="7"/>
          <c:order val="7"/>
          <c:tx>
            <c:strRef>
              <c:f>earl1!$I$12</c:f>
              <c:strCache>
                <c:ptCount val="1"/>
                <c:pt idx="0">
                  <c:v>ENSM</c:v>
                </c:pt>
              </c:strCache>
            </c:strRef>
          </c:tx>
          <c:cat>
            <c:numRef>
              <c:f>earl1!$A$13:$A$22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earl1!$I$13:$I$22</c:f>
              <c:numCache>
                <c:formatCode>General</c:formatCode>
                <c:ptCount val="10"/>
                <c:pt idx="0">
                  <c:v>6.96</c:v>
                </c:pt>
                <c:pt idx="1">
                  <c:v>9.23</c:v>
                </c:pt>
                <c:pt idx="2">
                  <c:v>10.050000000000002</c:v>
                </c:pt>
                <c:pt idx="3">
                  <c:v>11.43</c:v>
                </c:pt>
                <c:pt idx="4">
                  <c:v>10.78</c:v>
                </c:pt>
                <c:pt idx="5">
                  <c:v>11.12</c:v>
                </c:pt>
                <c:pt idx="6">
                  <c:v>10.76</c:v>
                </c:pt>
                <c:pt idx="7">
                  <c:v>11.44</c:v>
                </c:pt>
                <c:pt idx="8">
                  <c:v>12.16</c:v>
                </c:pt>
                <c:pt idx="9">
                  <c:v>14.450000000000006</c:v>
                </c:pt>
              </c:numCache>
            </c:numRef>
          </c:val>
        </c:ser>
        <c:ser>
          <c:idx val="8"/>
          <c:order val="8"/>
          <c:tx>
            <c:strRef>
              <c:f>earl1!$J$12</c:f>
              <c:strCache>
                <c:ptCount val="1"/>
                <c:pt idx="0">
                  <c:v>CBC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earl1!$A$13:$A$22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earl1!$J$13:$J$22</c:f>
              <c:numCache>
                <c:formatCode>General</c:formatCode>
                <c:ptCount val="10"/>
                <c:pt idx="0">
                  <c:v>6.46</c:v>
                </c:pt>
                <c:pt idx="1">
                  <c:v>8.99</c:v>
                </c:pt>
                <c:pt idx="2">
                  <c:v>10.7</c:v>
                </c:pt>
                <c:pt idx="3">
                  <c:v>10.450000000000006</c:v>
                </c:pt>
                <c:pt idx="4">
                  <c:v>9.9700000000000006</c:v>
                </c:pt>
                <c:pt idx="5">
                  <c:v>9.68</c:v>
                </c:pt>
                <c:pt idx="6">
                  <c:v>9.3000000000000007</c:v>
                </c:pt>
                <c:pt idx="7">
                  <c:v>10.26</c:v>
                </c:pt>
                <c:pt idx="8">
                  <c:v>12.14</c:v>
                </c:pt>
                <c:pt idx="9">
                  <c:v>11.18</c:v>
                </c:pt>
              </c:numCache>
            </c:numRef>
          </c:val>
        </c:ser>
        <c:axId val="287168768"/>
        <c:axId val="474354048"/>
      </c:barChart>
      <c:catAx>
        <c:axId val="2871687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</a:t>
                </a:r>
                <a:r>
                  <a:rPr lang="en-US" baseline="0"/>
                  <a:t> Hour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474354048"/>
        <c:crosses val="autoZero"/>
        <c:auto val="1"/>
        <c:lblAlgn val="ctr"/>
        <c:lblOffset val="100"/>
      </c:catAx>
      <c:valAx>
        <c:axId val="4743540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</a:t>
                </a:r>
                <a:r>
                  <a:rPr lang="en-US" baseline="0"/>
                  <a:t> (kt)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287168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75131233595903"/>
          <c:y val="8.3863006707495066E-2"/>
          <c:w val="0.12058202099737533"/>
          <c:h val="0.75345472440944883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Igor</a:t>
            </a:r>
            <a:r>
              <a:rPr lang="en-US" baseline="0"/>
              <a:t> (2010) Intensity Errors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igor!$B$12</c:f>
              <c:strCache>
                <c:ptCount val="1"/>
                <c:pt idx="0">
                  <c:v>ARFS</c:v>
                </c:pt>
              </c:strCache>
            </c:strRef>
          </c:tx>
          <c:cat>
            <c:numRef>
              <c:f>igor!$A$13:$A$22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igor!$B$13:$B$22</c:f>
              <c:numCache>
                <c:formatCode>General</c:formatCode>
                <c:ptCount val="10"/>
                <c:pt idx="0">
                  <c:v>20.650000000000023</c:v>
                </c:pt>
                <c:pt idx="1">
                  <c:v>22.02</c:v>
                </c:pt>
                <c:pt idx="2">
                  <c:v>21.71</c:v>
                </c:pt>
                <c:pt idx="3">
                  <c:v>22.630000000000024</c:v>
                </c:pt>
                <c:pt idx="4">
                  <c:v>24.36</c:v>
                </c:pt>
                <c:pt idx="5">
                  <c:v>25.74</c:v>
                </c:pt>
                <c:pt idx="6">
                  <c:v>28.41</c:v>
                </c:pt>
                <c:pt idx="7">
                  <c:v>28.95</c:v>
                </c:pt>
                <c:pt idx="8">
                  <c:v>28.37</c:v>
                </c:pt>
                <c:pt idx="9">
                  <c:v>27.130000000000024</c:v>
                </c:pt>
              </c:numCache>
            </c:numRef>
          </c:val>
        </c:ser>
        <c:ser>
          <c:idx val="1"/>
          <c:order val="1"/>
          <c:tx>
            <c:strRef>
              <c:f>igor!$C$12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igor!$A$13:$A$22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igor!$C$13:$C$22</c:f>
              <c:numCache>
                <c:formatCode>General</c:formatCode>
                <c:ptCount val="10"/>
                <c:pt idx="0">
                  <c:v>11.17</c:v>
                </c:pt>
                <c:pt idx="1">
                  <c:v>13.18</c:v>
                </c:pt>
                <c:pt idx="2">
                  <c:v>16.18</c:v>
                </c:pt>
                <c:pt idx="3">
                  <c:v>16.75</c:v>
                </c:pt>
                <c:pt idx="4">
                  <c:v>19.37</c:v>
                </c:pt>
                <c:pt idx="5">
                  <c:v>18.630000000000024</c:v>
                </c:pt>
                <c:pt idx="6">
                  <c:v>20.110000000000024</c:v>
                </c:pt>
                <c:pt idx="7">
                  <c:v>21.22</c:v>
                </c:pt>
                <c:pt idx="8">
                  <c:v>20.02</c:v>
                </c:pt>
                <c:pt idx="9">
                  <c:v>18.5</c:v>
                </c:pt>
              </c:numCache>
            </c:numRef>
          </c:val>
        </c:ser>
        <c:ser>
          <c:idx val="2"/>
          <c:order val="2"/>
          <c:tx>
            <c:strRef>
              <c:f>igor!$D$12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igor!$A$13:$A$22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igor!$D$13:$D$22</c:f>
              <c:numCache>
                <c:formatCode>General</c:formatCode>
                <c:ptCount val="10"/>
                <c:pt idx="0">
                  <c:v>15.860000000000012</c:v>
                </c:pt>
                <c:pt idx="1">
                  <c:v>19.130000000000024</c:v>
                </c:pt>
                <c:pt idx="2">
                  <c:v>20.59</c:v>
                </c:pt>
                <c:pt idx="3">
                  <c:v>19.36</c:v>
                </c:pt>
                <c:pt idx="4">
                  <c:v>20.37</c:v>
                </c:pt>
                <c:pt idx="5">
                  <c:v>22.34</c:v>
                </c:pt>
                <c:pt idx="6">
                  <c:v>22.110000000000024</c:v>
                </c:pt>
                <c:pt idx="7">
                  <c:v>23.38</c:v>
                </c:pt>
                <c:pt idx="8">
                  <c:v>20.57</c:v>
                </c:pt>
                <c:pt idx="9">
                  <c:v>17.2</c:v>
                </c:pt>
              </c:numCache>
            </c:numRef>
          </c:val>
        </c:ser>
        <c:ser>
          <c:idx val="3"/>
          <c:order val="3"/>
          <c:tx>
            <c:strRef>
              <c:f>igor!$E$12</c:f>
              <c:strCache>
                <c:ptCount val="1"/>
                <c:pt idx="0">
                  <c:v>COTC</c:v>
                </c:pt>
              </c:strCache>
            </c:strRef>
          </c:tx>
          <c:cat>
            <c:numRef>
              <c:f>igor!$A$13:$A$22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igor!$E$13:$E$22</c:f>
              <c:numCache>
                <c:formatCode>General</c:formatCode>
                <c:ptCount val="10"/>
                <c:pt idx="0">
                  <c:v>12.81</c:v>
                </c:pt>
                <c:pt idx="1">
                  <c:v>10.48</c:v>
                </c:pt>
                <c:pt idx="2">
                  <c:v>16.260000000000002</c:v>
                </c:pt>
                <c:pt idx="3">
                  <c:v>18.5</c:v>
                </c:pt>
                <c:pt idx="4">
                  <c:v>18.850000000000001</c:v>
                </c:pt>
                <c:pt idx="5">
                  <c:v>20.34</c:v>
                </c:pt>
                <c:pt idx="6">
                  <c:v>21.36</c:v>
                </c:pt>
                <c:pt idx="7">
                  <c:v>23.810000000000024</c:v>
                </c:pt>
                <c:pt idx="8">
                  <c:v>23.110000000000024</c:v>
                </c:pt>
                <c:pt idx="9">
                  <c:v>22.73</c:v>
                </c:pt>
              </c:numCache>
            </c:numRef>
          </c:val>
        </c:ser>
        <c:ser>
          <c:idx val="4"/>
          <c:order val="4"/>
          <c:tx>
            <c:strRef>
              <c:f>igor!$F$12</c:f>
              <c:strCache>
                <c:ptCount val="1"/>
                <c:pt idx="0">
                  <c:v>H3HW</c:v>
                </c:pt>
              </c:strCache>
            </c:strRef>
          </c:tx>
          <c:cat>
            <c:numRef>
              <c:f>igor!$A$13:$A$22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igor!$F$13:$F$22</c:f>
              <c:numCache>
                <c:formatCode>General</c:formatCode>
                <c:ptCount val="10"/>
                <c:pt idx="0">
                  <c:v>14.639999999999999</c:v>
                </c:pt>
                <c:pt idx="1">
                  <c:v>17.559999999999999</c:v>
                </c:pt>
                <c:pt idx="2">
                  <c:v>17.850000000000001</c:v>
                </c:pt>
                <c:pt idx="3">
                  <c:v>19.09</c:v>
                </c:pt>
                <c:pt idx="4">
                  <c:v>17.97</c:v>
                </c:pt>
                <c:pt idx="5">
                  <c:v>19.899999999999999</c:v>
                </c:pt>
                <c:pt idx="6">
                  <c:v>18.32</c:v>
                </c:pt>
                <c:pt idx="7">
                  <c:v>19.22</c:v>
                </c:pt>
                <c:pt idx="8">
                  <c:v>19.779999999999987</c:v>
                </c:pt>
                <c:pt idx="9">
                  <c:v>19.779999999999987</c:v>
                </c:pt>
              </c:numCache>
            </c:numRef>
          </c:val>
        </c:ser>
        <c:ser>
          <c:idx val="5"/>
          <c:order val="5"/>
          <c:tx>
            <c:strRef>
              <c:f>igor!$G$12</c:f>
              <c:strCache>
                <c:ptCount val="1"/>
                <c:pt idx="0">
                  <c:v>AHW1</c:v>
                </c:pt>
              </c:strCache>
            </c:strRef>
          </c:tx>
          <c:cat>
            <c:numRef>
              <c:f>igor!$A$13:$A$22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igor!$G$13:$G$22</c:f>
              <c:numCache>
                <c:formatCode>General</c:formatCode>
                <c:ptCount val="10"/>
                <c:pt idx="0">
                  <c:v>11.89</c:v>
                </c:pt>
                <c:pt idx="1">
                  <c:v>12.25</c:v>
                </c:pt>
                <c:pt idx="2">
                  <c:v>10.62</c:v>
                </c:pt>
                <c:pt idx="3">
                  <c:v>13.58</c:v>
                </c:pt>
                <c:pt idx="4">
                  <c:v>16.37</c:v>
                </c:pt>
                <c:pt idx="5">
                  <c:v>14.97</c:v>
                </c:pt>
                <c:pt idx="6">
                  <c:v>13.97</c:v>
                </c:pt>
                <c:pt idx="7">
                  <c:v>15.4</c:v>
                </c:pt>
                <c:pt idx="8">
                  <c:v>17.630000000000024</c:v>
                </c:pt>
                <c:pt idx="9">
                  <c:v>14.97</c:v>
                </c:pt>
              </c:numCache>
            </c:numRef>
          </c:val>
        </c:ser>
        <c:ser>
          <c:idx val="6"/>
          <c:order val="6"/>
          <c:tx>
            <c:strRef>
              <c:f>igor!$H$12</c:f>
              <c:strCache>
                <c:ptCount val="1"/>
                <c:pt idx="0">
                  <c:v>GFD5</c:v>
                </c:pt>
              </c:strCache>
            </c:strRef>
          </c:tx>
          <c:cat>
            <c:numRef>
              <c:f>igor!$A$13:$A$22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igor!$H$13:$H$22</c:f>
              <c:numCache>
                <c:formatCode>General</c:formatCode>
                <c:ptCount val="10"/>
                <c:pt idx="0">
                  <c:v>10.16</c:v>
                </c:pt>
                <c:pt idx="1">
                  <c:v>16.350000000000001</c:v>
                </c:pt>
                <c:pt idx="2">
                  <c:v>19.73</c:v>
                </c:pt>
                <c:pt idx="3">
                  <c:v>22.25</c:v>
                </c:pt>
                <c:pt idx="4">
                  <c:v>23.41</c:v>
                </c:pt>
                <c:pt idx="5">
                  <c:v>26.01</c:v>
                </c:pt>
                <c:pt idx="6">
                  <c:v>26.67</c:v>
                </c:pt>
                <c:pt idx="7">
                  <c:v>27.07</c:v>
                </c:pt>
                <c:pt idx="8">
                  <c:v>20.53</c:v>
                </c:pt>
                <c:pt idx="9">
                  <c:v>17.7</c:v>
                </c:pt>
              </c:numCache>
            </c:numRef>
          </c:val>
        </c:ser>
        <c:ser>
          <c:idx val="7"/>
          <c:order val="7"/>
          <c:tx>
            <c:strRef>
              <c:f>igor!$I$12</c:f>
              <c:strCache>
                <c:ptCount val="1"/>
                <c:pt idx="0">
                  <c:v>ENSM</c:v>
                </c:pt>
              </c:strCache>
            </c:strRef>
          </c:tx>
          <c:cat>
            <c:numRef>
              <c:f>igor!$A$13:$A$22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igor!$I$13:$I$22</c:f>
              <c:numCache>
                <c:formatCode>General</c:formatCode>
                <c:ptCount val="10"/>
                <c:pt idx="0">
                  <c:v>12.06</c:v>
                </c:pt>
                <c:pt idx="1">
                  <c:v>13.67</c:v>
                </c:pt>
                <c:pt idx="2">
                  <c:v>15.55</c:v>
                </c:pt>
                <c:pt idx="3">
                  <c:v>16.47</c:v>
                </c:pt>
                <c:pt idx="4">
                  <c:v>18.77</c:v>
                </c:pt>
                <c:pt idx="5">
                  <c:v>19.93</c:v>
                </c:pt>
                <c:pt idx="6">
                  <c:v>20.64</c:v>
                </c:pt>
                <c:pt idx="7">
                  <c:v>22.150000000000023</c:v>
                </c:pt>
                <c:pt idx="8">
                  <c:v>20.6</c:v>
                </c:pt>
                <c:pt idx="9">
                  <c:v>18.170000000000005</c:v>
                </c:pt>
              </c:numCache>
            </c:numRef>
          </c:val>
        </c:ser>
        <c:ser>
          <c:idx val="8"/>
          <c:order val="8"/>
          <c:tx>
            <c:strRef>
              <c:f>igor!$J$12</c:f>
              <c:strCache>
                <c:ptCount val="1"/>
                <c:pt idx="0">
                  <c:v>CBC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igor!$A$13:$A$22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igor!$J$13:$J$22</c:f>
              <c:numCache>
                <c:formatCode>General</c:formatCode>
                <c:ptCount val="10"/>
                <c:pt idx="0">
                  <c:v>9.8500000000000068</c:v>
                </c:pt>
                <c:pt idx="1">
                  <c:v>10.89</c:v>
                </c:pt>
                <c:pt idx="2">
                  <c:v>12.77</c:v>
                </c:pt>
                <c:pt idx="3">
                  <c:v>13.04</c:v>
                </c:pt>
                <c:pt idx="4">
                  <c:v>15.350000000000012</c:v>
                </c:pt>
                <c:pt idx="5">
                  <c:v>15.639999999999999</c:v>
                </c:pt>
                <c:pt idx="6">
                  <c:v>16.55</c:v>
                </c:pt>
                <c:pt idx="7">
                  <c:v>16.84</c:v>
                </c:pt>
                <c:pt idx="8">
                  <c:v>15.99</c:v>
                </c:pt>
                <c:pt idx="9">
                  <c:v>15.639999999999999</c:v>
                </c:pt>
              </c:numCache>
            </c:numRef>
          </c:val>
        </c:ser>
        <c:axId val="474389888"/>
        <c:axId val="474400256"/>
      </c:barChart>
      <c:catAx>
        <c:axId val="474389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</a:t>
                </a:r>
                <a:r>
                  <a:rPr lang="en-US" baseline="0"/>
                  <a:t> Hour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474400256"/>
        <c:crosses val="autoZero"/>
        <c:auto val="1"/>
        <c:lblAlgn val="ctr"/>
        <c:lblOffset val="100"/>
      </c:catAx>
      <c:valAx>
        <c:axId val="474400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</a:t>
                </a:r>
                <a:r>
                  <a:rPr lang="en-US" baseline="0"/>
                  <a:t> (kt)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47438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75131233595925"/>
          <c:y val="0.10238152522601356"/>
          <c:w val="0.12058202099737533"/>
          <c:h val="0.75345472440944883"/>
        </c:manualLayout>
      </c:layout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Igor</a:t>
            </a:r>
            <a:r>
              <a:rPr lang="en-US" baseline="0"/>
              <a:t> (2010) Track Errors</a:t>
            </a:r>
            <a:endParaRPr lang="en-US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igor!$B$34</c:f>
              <c:strCache>
                <c:ptCount val="1"/>
                <c:pt idx="0">
                  <c:v>ARFS</c:v>
                </c:pt>
              </c:strCache>
            </c:strRef>
          </c:tx>
          <c:cat>
            <c:numRef>
              <c:f>igor!$A$35:$A$44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igor!$B$35:$B$44</c:f>
              <c:numCache>
                <c:formatCode>General</c:formatCode>
                <c:ptCount val="10"/>
                <c:pt idx="0">
                  <c:v>34.410000000000004</c:v>
                </c:pt>
                <c:pt idx="1">
                  <c:v>50.56</c:v>
                </c:pt>
                <c:pt idx="2">
                  <c:v>68.010000000000005</c:v>
                </c:pt>
                <c:pt idx="3">
                  <c:v>84.13</c:v>
                </c:pt>
                <c:pt idx="4">
                  <c:v>92.47</c:v>
                </c:pt>
                <c:pt idx="5">
                  <c:v>103.27</c:v>
                </c:pt>
                <c:pt idx="6">
                  <c:v>105.59</c:v>
                </c:pt>
                <c:pt idx="7">
                  <c:v>118.31</c:v>
                </c:pt>
                <c:pt idx="8">
                  <c:v>120.11999999999999</c:v>
                </c:pt>
                <c:pt idx="9">
                  <c:v>123.44000000000008</c:v>
                </c:pt>
              </c:numCache>
            </c:numRef>
          </c:val>
        </c:ser>
        <c:ser>
          <c:idx val="1"/>
          <c:order val="1"/>
          <c:tx>
            <c:strRef>
              <c:f>igor!$C$34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igor!$A$35:$A$44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igor!$C$35:$C$44</c:f>
              <c:numCache>
                <c:formatCode>General</c:formatCode>
                <c:ptCount val="10"/>
                <c:pt idx="0">
                  <c:v>43.2</c:v>
                </c:pt>
                <c:pt idx="1">
                  <c:v>61.64</c:v>
                </c:pt>
                <c:pt idx="2">
                  <c:v>80.34</c:v>
                </c:pt>
                <c:pt idx="3">
                  <c:v>100.66999999999999</c:v>
                </c:pt>
                <c:pt idx="4">
                  <c:v>116.11</c:v>
                </c:pt>
                <c:pt idx="5">
                  <c:v>142.16999999999999</c:v>
                </c:pt>
                <c:pt idx="6">
                  <c:v>168.84</c:v>
                </c:pt>
                <c:pt idx="7">
                  <c:v>202.54</c:v>
                </c:pt>
                <c:pt idx="8">
                  <c:v>230.79</c:v>
                </c:pt>
                <c:pt idx="9">
                  <c:v>285.26</c:v>
                </c:pt>
              </c:numCache>
            </c:numRef>
          </c:val>
        </c:ser>
        <c:ser>
          <c:idx val="2"/>
          <c:order val="2"/>
          <c:tx>
            <c:strRef>
              <c:f>igor!$D$34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igor!$A$35:$A$44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igor!$D$35:$D$44</c:f>
              <c:numCache>
                <c:formatCode>General</c:formatCode>
                <c:ptCount val="10"/>
                <c:pt idx="0">
                  <c:v>42.190000000000012</c:v>
                </c:pt>
                <c:pt idx="1">
                  <c:v>59.77</c:v>
                </c:pt>
                <c:pt idx="2">
                  <c:v>81.099999999999994</c:v>
                </c:pt>
                <c:pt idx="3">
                  <c:v>104.41000000000008</c:v>
                </c:pt>
                <c:pt idx="4">
                  <c:v>118.33</c:v>
                </c:pt>
                <c:pt idx="5">
                  <c:v>143.01</c:v>
                </c:pt>
                <c:pt idx="6">
                  <c:v>168.04</c:v>
                </c:pt>
                <c:pt idx="7">
                  <c:v>180.43</c:v>
                </c:pt>
                <c:pt idx="8">
                  <c:v>177.03</c:v>
                </c:pt>
                <c:pt idx="9">
                  <c:v>200.12</c:v>
                </c:pt>
              </c:numCache>
            </c:numRef>
          </c:val>
        </c:ser>
        <c:ser>
          <c:idx val="3"/>
          <c:order val="3"/>
          <c:tx>
            <c:strRef>
              <c:f>igor!$E$34</c:f>
              <c:strCache>
                <c:ptCount val="1"/>
                <c:pt idx="0">
                  <c:v>COTC</c:v>
                </c:pt>
              </c:strCache>
            </c:strRef>
          </c:tx>
          <c:cat>
            <c:numRef>
              <c:f>igor!$A$35:$A$44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igor!$E$35:$E$44</c:f>
              <c:numCache>
                <c:formatCode>General</c:formatCode>
                <c:ptCount val="10"/>
                <c:pt idx="0">
                  <c:v>34.97</c:v>
                </c:pt>
                <c:pt idx="1">
                  <c:v>51.67</c:v>
                </c:pt>
                <c:pt idx="2">
                  <c:v>75.930000000000007</c:v>
                </c:pt>
                <c:pt idx="3">
                  <c:v>102.3</c:v>
                </c:pt>
                <c:pt idx="4">
                  <c:v>142.4</c:v>
                </c:pt>
                <c:pt idx="5">
                  <c:v>187.36</c:v>
                </c:pt>
                <c:pt idx="6">
                  <c:v>216.43</c:v>
                </c:pt>
                <c:pt idx="7">
                  <c:v>245.45000000000007</c:v>
                </c:pt>
                <c:pt idx="8">
                  <c:v>273.04000000000002</c:v>
                </c:pt>
                <c:pt idx="9">
                  <c:v>315.37</c:v>
                </c:pt>
              </c:numCache>
            </c:numRef>
          </c:val>
        </c:ser>
        <c:ser>
          <c:idx val="4"/>
          <c:order val="4"/>
          <c:tx>
            <c:strRef>
              <c:f>igor!$F$34</c:f>
              <c:strCache>
                <c:ptCount val="1"/>
                <c:pt idx="0">
                  <c:v>H3HW</c:v>
                </c:pt>
              </c:strCache>
            </c:strRef>
          </c:tx>
          <c:cat>
            <c:numRef>
              <c:f>igor!$A$35:$A$44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igor!$F$35:$F$44</c:f>
              <c:numCache>
                <c:formatCode>General</c:formatCode>
                <c:ptCount val="10"/>
                <c:pt idx="0">
                  <c:v>37.590000000000003</c:v>
                </c:pt>
                <c:pt idx="1">
                  <c:v>66.989999999999995</c:v>
                </c:pt>
                <c:pt idx="2">
                  <c:v>77.89</c:v>
                </c:pt>
                <c:pt idx="3">
                  <c:v>94.32</c:v>
                </c:pt>
                <c:pt idx="4">
                  <c:v>116.63</c:v>
                </c:pt>
                <c:pt idx="5">
                  <c:v>136.5</c:v>
                </c:pt>
                <c:pt idx="6">
                  <c:v>167.70999999999998</c:v>
                </c:pt>
                <c:pt idx="7">
                  <c:v>207.75</c:v>
                </c:pt>
                <c:pt idx="8">
                  <c:v>254.31</c:v>
                </c:pt>
                <c:pt idx="9">
                  <c:v>306.64000000000033</c:v>
                </c:pt>
              </c:numCache>
            </c:numRef>
          </c:val>
        </c:ser>
        <c:ser>
          <c:idx val="5"/>
          <c:order val="5"/>
          <c:tx>
            <c:strRef>
              <c:f>igor!$G$34</c:f>
              <c:strCache>
                <c:ptCount val="1"/>
                <c:pt idx="0">
                  <c:v>AHW1</c:v>
                </c:pt>
              </c:strCache>
            </c:strRef>
          </c:tx>
          <c:cat>
            <c:numRef>
              <c:f>igor!$A$35:$A$44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igor!$G$35:$G$44</c:f>
              <c:numCache>
                <c:formatCode>General</c:formatCode>
                <c:ptCount val="10"/>
                <c:pt idx="0">
                  <c:v>52.6</c:v>
                </c:pt>
                <c:pt idx="1">
                  <c:v>50.03</c:v>
                </c:pt>
                <c:pt idx="2">
                  <c:v>67.599999999999994</c:v>
                </c:pt>
                <c:pt idx="3">
                  <c:v>89.2</c:v>
                </c:pt>
                <c:pt idx="4">
                  <c:v>128.4</c:v>
                </c:pt>
                <c:pt idx="5">
                  <c:v>168.3</c:v>
                </c:pt>
                <c:pt idx="6">
                  <c:v>193.62</c:v>
                </c:pt>
                <c:pt idx="7">
                  <c:v>193.23</c:v>
                </c:pt>
                <c:pt idx="8">
                  <c:v>202.76999999999998</c:v>
                </c:pt>
                <c:pt idx="9">
                  <c:v>178.65</c:v>
                </c:pt>
              </c:numCache>
            </c:numRef>
          </c:val>
        </c:ser>
        <c:ser>
          <c:idx val="6"/>
          <c:order val="6"/>
          <c:tx>
            <c:strRef>
              <c:f>igor!$H$34</c:f>
              <c:strCache>
                <c:ptCount val="1"/>
                <c:pt idx="0">
                  <c:v>GFD5</c:v>
                </c:pt>
              </c:strCache>
            </c:strRef>
          </c:tx>
          <c:cat>
            <c:numRef>
              <c:f>igor!$A$35:$A$44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igor!$H$35:$H$44</c:f>
              <c:numCache>
                <c:formatCode>General</c:formatCode>
                <c:ptCount val="10"/>
                <c:pt idx="0">
                  <c:v>38.340000000000003</c:v>
                </c:pt>
                <c:pt idx="1">
                  <c:v>54.96</c:v>
                </c:pt>
                <c:pt idx="2">
                  <c:v>81.790000000000006</c:v>
                </c:pt>
                <c:pt idx="3">
                  <c:v>99.57</c:v>
                </c:pt>
                <c:pt idx="4">
                  <c:v>113.53</c:v>
                </c:pt>
                <c:pt idx="5">
                  <c:v>138.82000000000016</c:v>
                </c:pt>
                <c:pt idx="6">
                  <c:v>158.41999999999999</c:v>
                </c:pt>
                <c:pt idx="7">
                  <c:v>193</c:v>
                </c:pt>
                <c:pt idx="8">
                  <c:v>227.75</c:v>
                </c:pt>
                <c:pt idx="9">
                  <c:v>297.77999999999969</c:v>
                </c:pt>
              </c:numCache>
            </c:numRef>
          </c:val>
        </c:ser>
        <c:ser>
          <c:idx val="7"/>
          <c:order val="7"/>
          <c:tx>
            <c:strRef>
              <c:f>igor!$I$34</c:f>
              <c:strCache>
                <c:ptCount val="1"/>
                <c:pt idx="0">
                  <c:v>ENSM</c:v>
                </c:pt>
              </c:strCache>
            </c:strRef>
          </c:tx>
          <c:cat>
            <c:numRef>
              <c:f>igor!$A$35:$A$44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igor!$I$35:$I$44</c:f>
              <c:numCache>
                <c:formatCode>General</c:formatCode>
                <c:ptCount val="10"/>
                <c:pt idx="0">
                  <c:v>105.26</c:v>
                </c:pt>
                <c:pt idx="1">
                  <c:v>94.75</c:v>
                </c:pt>
                <c:pt idx="2">
                  <c:v>87.66</c:v>
                </c:pt>
                <c:pt idx="3">
                  <c:v>102.25</c:v>
                </c:pt>
                <c:pt idx="4">
                  <c:v>109.61999999999999</c:v>
                </c:pt>
                <c:pt idx="5">
                  <c:v>136.93</c:v>
                </c:pt>
                <c:pt idx="6">
                  <c:v>152.63</c:v>
                </c:pt>
                <c:pt idx="7">
                  <c:v>184.67</c:v>
                </c:pt>
                <c:pt idx="8">
                  <c:v>212.31</c:v>
                </c:pt>
                <c:pt idx="9">
                  <c:v>246.22</c:v>
                </c:pt>
              </c:numCache>
            </c:numRef>
          </c:val>
        </c:ser>
        <c:ser>
          <c:idx val="8"/>
          <c:order val="8"/>
          <c:tx>
            <c:strRef>
              <c:f>igor!$J$34</c:f>
              <c:strCache>
                <c:ptCount val="1"/>
                <c:pt idx="0">
                  <c:v>CBC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igor!$A$35:$A$44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igor!$J$35:$J$44</c:f>
              <c:numCache>
                <c:formatCode>General</c:formatCode>
                <c:ptCount val="10"/>
                <c:pt idx="0">
                  <c:v>38.190000000000012</c:v>
                </c:pt>
                <c:pt idx="1">
                  <c:v>49.94</c:v>
                </c:pt>
                <c:pt idx="2">
                  <c:v>71.510000000000005</c:v>
                </c:pt>
                <c:pt idx="3">
                  <c:v>91.89</c:v>
                </c:pt>
                <c:pt idx="4">
                  <c:v>108.09</c:v>
                </c:pt>
                <c:pt idx="5">
                  <c:v>130.76</c:v>
                </c:pt>
                <c:pt idx="6">
                  <c:v>152.08000000000001</c:v>
                </c:pt>
                <c:pt idx="7">
                  <c:v>172.48000000000016</c:v>
                </c:pt>
                <c:pt idx="8">
                  <c:v>186.62</c:v>
                </c:pt>
                <c:pt idx="9">
                  <c:v>223.88000000000017</c:v>
                </c:pt>
              </c:numCache>
            </c:numRef>
          </c:val>
        </c:ser>
        <c:axId val="474984448"/>
        <c:axId val="474986368"/>
      </c:barChart>
      <c:catAx>
        <c:axId val="4749844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</a:t>
                </a:r>
                <a:r>
                  <a:rPr lang="en-US" baseline="0"/>
                  <a:t> Hour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474986368"/>
        <c:crosses val="autoZero"/>
        <c:auto val="1"/>
        <c:lblAlgn val="ctr"/>
        <c:lblOffset val="100"/>
      </c:catAx>
      <c:valAx>
        <c:axId val="47498636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</a:t>
                </a:r>
                <a:r>
                  <a:rPr lang="en-US" baseline="0"/>
                  <a:t> (nm)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474984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64020122484818"/>
          <c:y val="0.11164078448527283"/>
          <c:w val="0.12058202099737533"/>
          <c:h val="0.75345472440944883"/>
        </c:manualLayout>
      </c:layout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Julia (2010) Track Errors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julia!$B$34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julia!$A$35:$A$44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julia!$B$35:$B$44</c:f>
              <c:numCache>
                <c:formatCode>General</c:formatCode>
                <c:ptCount val="10"/>
                <c:pt idx="0">
                  <c:v>38.050000000000004</c:v>
                </c:pt>
                <c:pt idx="1">
                  <c:v>60.04</c:v>
                </c:pt>
                <c:pt idx="2">
                  <c:v>86.78</c:v>
                </c:pt>
                <c:pt idx="3">
                  <c:v>109.73</c:v>
                </c:pt>
                <c:pt idx="4">
                  <c:v>121.97</c:v>
                </c:pt>
                <c:pt idx="5">
                  <c:v>122.81</c:v>
                </c:pt>
                <c:pt idx="6">
                  <c:v>162.13999999999999</c:v>
                </c:pt>
                <c:pt idx="7">
                  <c:v>158.29</c:v>
                </c:pt>
                <c:pt idx="8">
                  <c:v>210.49</c:v>
                </c:pt>
                <c:pt idx="9">
                  <c:v>165.99</c:v>
                </c:pt>
              </c:numCache>
            </c:numRef>
          </c:val>
        </c:ser>
        <c:ser>
          <c:idx val="1"/>
          <c:order val="1"/>
          <c:tx>
            <c:strRef>
              <c:f>julia!$C$34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julia!$A$35:$A$44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julia!$C$35:$C$44</c:f>
              <c:numCache>
                <c:formatCode>General</c:formatCode>
                <c:ptCount val="10"/>
                <c:pt idx="0">
                  <c:v>34.230000000000011</c:v>
                </c:pt>
                <c:pt idx="1">
                  <c:v>60.39</c:v>
                </c:pt>
                <c:pt idx="2">
                  <c:v>95.26</c:v>
                </c:pt>
                <c:pt idx="3">
                  <c:v>120.24000000000002</c:v>
                </c:pt>
                <c:pt idx="4">
                  <c:v>135.54</c:v>
                </c:pt>
                <c:pt idx="5">
                  <c:v>147.13999999999999</c:v>
                </c:pt>
                <c:pt idx="6">
                  <c:v>176.59</c:v>
                </c:pt>
                <c:pt idx="7">
                  <c:v>184.58</c:v>
                </c:pt>
                <c:pt idx="8">
                  <c:v>196.13</c:v>
                </c:pt>
                <c:pt idx="9">
                  <c:v>188.58</c:v>
                </c:pt>
              </c:numCache>
            </c:numRef>
          </c:val>
        </c:ser>
        <c:ser>
          <c:idx val="2"/>
          <c:order val="2"/>
          <c:tx>
            <c:strRef>
              <c:f>julia!$D$34</c:f>
              <c:strCache>
                <c:ptCount val="1"/>
                <c:pt idx="0">
                  <c:v>COTC</c:v>
                </c:pt>
              </c:strCache>
            </c:strRef>
          </c:tx>
          <c:cat>
            <c:numRef>
              <c:f>julia!$A$35:$A$44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julia!$D$35:$D$44</c:f>
              <c:numCache>
                <c:formatCode>General</c:formatCode>
                <c:ptCount val="10"/>
                <c:pt idx="0">
                  <c:v>39.85</c:v>
                </c:pt>
                <c:pt idx="1">
                  <c:v>63.54</c:v>
                </c:pt>
                <c:pt idx="2">
                  <c:v>97.69</c:v>
                </c:pt>
                <c:pt idx="3">
                  <c:v>79.7</c:v>
                </c:pt>
                <c:pt idx="4">
                  <c:v>80.930000000000007</c:v>
                </c:pt>
                <c:pt idx="5">
                  <c:v>116.67999999999998</c:v>
                </c:pt>
                <c:pt idx="6">
                  <c:v>153.26</c:v>
                </c:pt>
                <c:pt idx="7">
                  <c:v>199.14</c:v>
                </c:pt>
                <c:pt idx="8">
                  <c:v>183</c:v>
                </c:pt>
                <c:pt idx="9">
                  <c:v>234.19</c:v>
                </c:pt>
              </c:numCache>
            </c:numRef>
          </c:val>
        </c:ser>
        <c:ser>
          <c:idx val="3"/>
          <c:order val="3"/>
          <c:tx>
            <c:strRef>
              <c:f>julia!$E$34</c:f>
              <c:strCache>
                <c:ptCount val="1"/>
                <c:pt idx="0">
                  <c:v>H3HW</c:v>
                </c:pt>
              </c:strCache>
            </c:strRef>
          </c:tx>
          <c:cat>
            <c:numRef>
              <c:f>julia!$A$35:$A$44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julia!$E$35:$E$44</c:f>
              <c:numCache>
                <c:formatCode>General</c:formatCode>
                <c:ptCount val="10"/>
                <c:pt idx="0">
                  <c:v>37.42</c:v>
                </c:pt>
                <c:pt idx="1">
                  <c:v>62.91</c:v>
                </c:pt>
                <c:pt idx="2">
                  <c:v>78.31</c:v>
                </c:pt>
                <c:pt idx="3">
                  <c:v>104.39</c:v>
                </c:pt>
                <c:pt idx="4">
                  <c:v>97.38</c:v>
                </c:pt>
                <c:pt idx="5">
                  <c:v>97.32</c:v>
                </c:pt>
                <c:pt idx="6">
                  <c:v>112.42</c:v>
                </c:pt>
                <c:pt idx="7">
                  <c:v>110.41000000000008</c:v>
                </c:pt>
                <c:pt idx="8">
                  <c:v>151.60999999999999</c:v>
                </c:pt>
                <c:pt idx="9">
                  <c:v>188.33</c:v>
                </c:pt>
              </c:numCache>
            </c:numRef>
          </c:val>
        </c:ser>
        <c:ser>
          <c:idx val="4"/>
          <c:order val="4"/>
          <c:tx>
            <c:strRef>
              <c:f>julia!$F$34</c:f>
              <c:strCache>
                <c:ptCount val="1"/>
                <c:pt idx="0">
                  <c:v>GFD5</c:v>
                </c:pt>
              </c:strCache>
            </c:strRef>
          </c:tx>
          <c:cat>
            <c:numRef>
              <c:f>julia!$A$35:$A$44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julia!$F$35:$F$44</c:f>
              <c:numCache>
                <c:formatCode>General</c:formatCode>
                <c:ptCount val="10"/>
                <c:pt idx="0">
                  <c:v>38.32</c:v>
                </c:pt>
                <c:pt idx="1">
                  <c:v>58.06</c:v>
                </c:pt>
                <c:pt idx="2">
                  <c:v>76.53</c:v>
                </c:pt>
                <c:pt idx="3">
                  <c:v>123.13</c:v>
                </c:pt>
                <c:pt idx="4">
                  <c:v>136.76</c:v>
                </c:pt>
                <c:pt idx="5">
                  <c:v>150.5</c:v>
                </c:pt>
                <c:pt idx="6">
                  <c:v>168.19</c:v>
                </c:pt>
                <c:pt idx="7">
                  <c:v>185.01</c:v>
                </c:pt>
                <c:pt idx="8">
                  <c:v>248.59</c:v>
                </c:pt>
                <c:pt idx="9">
                  <c:v>263.39999999999969</c:v>
                </c:pt>
              </c:numCache>
            </c:numRef>
          </c:val>
        </c:ser>
        <c:ser>
          <c:idx val="5"/>
          <c:order val="5"/>
          <c:tx>
            <c:strRef>
              <c:f>julia!$G$34</c:f>
              <c:strCache>
                <c:ptCount val="1"/>
                <c:pt idx="0">
                  <c:v>ENSM</c:v>
                </c:pt>
              </c:strCache>
            </c:strRef>
          </c:tx>
          <c:cat>
            <c:numRef>
              <c:f>julia!$A$35:$A$44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julia!$G$35:$G$44</c:f>
              <c:numCache>
                <c:formatCode>General</c:formatCode>
                <c:ptCount val="10"/>
                <c:pt idx="0">
                  <c:v>31.41</c:v>
                </c:pt>
                <c:pt idx="1">
                  <c:v>53.83</c:v>
                </c:pt>
                <c:pt idx="2">
                  <c:v>83.29</c:v>
                </c:pt>
                <c:pt idx="3">
                  <c:v>110.49000000000002</c:v>
                </c:pt>
                <c:pt idx="4">
                  <c:v>121.66999999999999</c:v>
                </c:pt>
                <c:pt idx="5">
                  <c:v>142.12</c:v>
                </c:pt>
                <c:pt idx="6">
                  <c:v>186.76999999999998</c:v>
                </c:pt>
                <c:pt idx="7">
                  <c:v>216.87</c:v>
                </c:pt>
                <c:pt idx="8">
                  <c:v>226.06</c:v>
                </c:pt>
                <c:pt idx="9">
                  <c:v>253.19</c:v>
                </c:pt>
              </c:numCache>
            </c:numRef>
          </c:val>
        </c:ser>
        <c:ser>
          <c:idx val="6"/>
          <c:order val="6"/>
          <c:tx>
            <c:strRef>
              <c:f>julia!$H$34</c:f>
              <c:strCache>
                <c:ptCount val="1"/>
                <c:pt idx="0">
                  <c:v>CBC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julia!$A$35:$A$44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julia!$H$35:$H$44</c:f>
              <c:numCache>
                <c:formatCode>General</c:formatCode>
                <c:ptCount val="10"/>
                <c:pt idx="0">
                  <c:v>26.959999999999987</c:v>
                </c:pt>
                <c:pt idx="1">
                  <c:v>54.75</c:v>
                </c:pt>
                <c:pt idx="2">
                  <c:v>63.39</c:v>
                </c:pt>
                <c:pt idx="3">
                  <c:v>106.31</c:v>
                </c:pt>
                <c:pt idx="4">
                  <c:v>116.76</c:v>
                </c:pt>
                <c:pt idx="5">
                  <c:v>116.66999999999999</c:v>
                </c:pt>
                <c:pt idx="6">
                  <c:v>145.84</c:v>
                </c:pt>
                <c:pt idx="7">
                  <c:v>136.68</c:v>
                </c:pt>
                <c:pt idx="8">
                  <c:v>179.14</c:v>
                </c:pt>
                <c:pt idx="9">
                  <c:v>143.80000000000001</c:v>
                </c:pt>
              </c:numCache>
            </c:numRef>
          </c:val>
        </c:ser>
        <c:axId val="51555712"/>
        <c:axId val="281732608"/>
      </c:barChart>
      <c:catAx>
        <c:axId val="51555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</a:t>
                </a:r>
                <a:r>
                  <a:rPr lang="en-US" baseline="0"/>
                  <a:t> Hour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281732608"/>
        <c:crosses val="autoZero"/>
        <c:auto val="1"/>
        <c:lblAlgn val="ctr"/>
        <c:lblOffset val="100"/>
      </c:catAx>
      <c:valAx>
        <c:axId val="2817326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</a:t>
                </a:r>
                <a:r>
                  <a:rPr lang="en-US" baseline="0"/>
                  <a:t> (nm)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1555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75131233595914"/>
          <c:y val="0.16295056867891489"/>
          <c:w val="0.12058202099737533"/>
          <c:h val="0.58602034120734758"/>
        </c:manualLayout>
      </c:layout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Julia (2010) Intensity Errors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julia!$B$12</c:f>
              <c:strCache>
                <c:ptCount val="1"/>
                <c:pt idx="0">
                  <c:v>GFDL</c:v>
                </c:pt>
              </c:strCache>
            </c:strRef>
          </c:tx>
          <c:cat>
            <c:numRef>
              <c:f>julia!$A$13:$A$22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julia!$B$13:$B$22</c:f>
              <c:numCache>
                <c:formatCode>General</c:formatCode>
                <c:ptCount val="10"/>
                <c:pt idx="0">
                  <c:v>12.04</c:v>
                </c:pt>
                <c:pt idx="1">
                  <c:v>14.31</c:v>
                </c:pt>
                <c:pt idx="2">
                  <c:v>18.399999999999999</c:v>
                </c:pt>
                <c:pt idx="3">
                  <c:v>19.2</c:v>
                </c:pt>
                <c:pt idx="4">
                  <c:v>20.8</c:v>
                </c:pt>
                <c:pt idx="5">
                  <c:v>18.059999999999999</c:v>
                </c:pt>
                <c:pt idx="6">
                  <c:v>18.329999999999988</c:v>
                </c:pt>
                <c:pt idx="7">
                  <c:v>18.41</c:v>
                </c:pt>
                <c:pt idx="8">
                  <c:v>13.53</c:v>
                </c:pt>
                <c:pt idx="9">
                  <c:v>11.69</c:v>
                </c:pt>
              </c:numCache>
            </c:numRef>
          </c:val>
        </c:ser>
        <c:ser>
          <c:idx val="1"/>
          <c:order val="1"/>
          <c:tx>
            <c:strRef>
              <c:f>julia!$C$12</c:f>
              <c:strCache>
                <c:ptCount val="1"/>
                <c:pt idx="0">
                  <c:v>HWRF</c:v>
                </c:pt>
              </c:strCache>
            </c:strRef>
          </c:tx>
          <c:cat>
            <c:numRef>
              <c:f>julia!$A$13:$A$22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julia!$C$13:$C$22</c:f>
              <c:numCache>
                <c:formatCode>General</c:formatCode>
                <c:ptCount val="10"/>
                <c:pt idx="0">
                  <c:v>10.85000000000001</c:v>
                </c:pt>
                <c:pt idx="1">
                  <c:v>11.58</c:v>
                </c:pt>
                <c:pt idx="2">
                  <c:v>15.04</c:v>
                </c:pt>
                <c:pt idx="3">
                  <c:v>16.760000000000002</c:v>
                </c:pt>
                <c:pt idx="4">
                  <c:v>18.579999999999988</c:v>
                </c:pt>
                <c:pt idx="5">
                  <c:v>17.55</c:v>
                </c:pt>
                <c:pt idx="6">
                  <c:v>14.31</c:v>
                </c:pt>
                <c:pt idx="7">
                  <c:v>14.370000000000006</c:v>
                </c:pt>
                <c:pt idx="8">
                  <c:v>14.31</c:v>
                </c:pt>
                <c:pt idx="9">
                  <c:v>12.23</c:v>
                </c:pt>
              </c:numCache>
            </c:numRef>
          </c:val>
        </c:ser>
        <c:ser>
          <c:idx val="2"/>
          <c:order val="2"/>
          <c:tx>
            <c:strRef>
              <c:f>julia!$D$12</c:f>
              <c:strCache>
                <c:ptCount val="1"/>
                <c:pt idx="0">
                  <c:v>COTC</c:v>
                </c:pt>
              </c:strCache>
            </c:strRef>
          </c:tx>
          <c:cat>
            <c:numRef>
              <c:f>julia!$A$13:$A$22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julia!$D$13:$D$22</c:f>
              <c:numCache>
                <c:formatCode>General</c:formatCode>
                <c:ptCount val="10"/>
                <c:pt idx="0">
                  <c:v>10.48</c:v>
                </c:pt>
                <c:pt idx="1">
                  <c:v>12.26</c:v>
                </c:pt>
                <c:pt idx="2">
                  <c:v>14.97</c:v>
                </c:pt>
                <c:pt idx="3">
                  <c:v>18.77</c:v>
                </c:pt>
                <c:pt idx="4">
                  <c:v>12.48</c:v>
                </c:pt>
                <c:pt idx="5">
                  <c:v>8.48</c:v>
                </c:pt>
                <c:pt idx="6">
                  <c:v>10.98</c:v>
                </c:pt>
                <c:pt idx="7">
                  <c:v>14.22</c:v>
                </c:pt>
                <c:pt idx="8">
                  <c:v>15.31</c:v>
                </c:pt>
                <c:pt idx="9">
                  <c:v>27.95</c:v>
                </c:pt>
              </c:numCache>
            </c:numRef>
          </c:val>
        </c:ser>
        <c:ser>
          <c:idx val="3"/>
          <c:order val="3"/>
          <c:tx>
            <c:strRef>
              <c:f>julia!$E$12</c:f>
              <c:strCache>
                <c:ptCount val="1"/>
                <c:pt idx="0">
                  <c:v>H3HW</c:v>
                </c:pt>
              </c:strCache>
            </c:strRef>
          </c:tx>
          <c:cat>
            <c:numRef>
              <c:f>julia!$A$13:$A$22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julia!$E$13:$E$22</c:f>
              <c:numCache>
                <c:formatCode>General</c:formatCode>
                <c:ptCount val="10"/>
                <c:pt idx="0">
                  <c:v>9.76</c:v>
                </c:pt>
                <c:pt idx="1">
                  <c:v>14.53</c:v>
                </c:pt>
                <c:pt idx="2">
                  <c:v>17.47</c:v>
                </c:pt>
                <c:pt idx="3">
                  <c:v>17.22</c:v>
                </c:pt>
                <c:pt idx="4">
                  <c:v>20.13000000000002</c:v>
                </c:pt>
                <c:pt idx="5">
                  <c:v>11.78</c:v>
                </c:pt>
                <c:pt idx="6">
                  <c:v>7.74</c:v>
                </c:pt>
                <c:pt idx="7">
                  <c:v>12.73</c:v>
                </c:pt>
                <c:pt idx="8">
                  <c:v>25.2</c:v>
                </c:pt>
                <c:pt idx="9">
                  <c:v>31.69</c:v>
                </c:pt>
              </c:numCache>
            </c:numRef>
          </c:val>
        </c:ser>
        <c:ser>
          <c:idx val="4"/>
          <c:order val="4"/>
          <c:tx>
            <c:strRef>
              <c:f>julia!$F$12</c:f>
              <c:strCache>
                <c:ptCount val="1"/>
                <c:pt idx="0">
                  <c:v>GFD5</c:v>
                </c:pt>
              </c:strCache>
            </c:strRef>
          </c:tx>
          <c:cat>
            <c:numRef>
              <c:f>julia!$A$13:$A$22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julia!$F$13:$F$22</c:f>
              <c:numCache>
                <c:formatCode>General</c:formatCode>
                <c:ptCount val="10"/>
                <c:pt idx="0">
                  <c:v>9.44</c:v>
                </c:pt>
                <c:pt idx="1">
                  <c:v>13.36000000000001</c:v>
                </c:pt>
                <c:pt idx="2">
                  <c:v>18.13000000000002</c:v>
                </c:pt>
                <c:pt idx="3">
                  <c:v>18.22</c:v>
                </c:pt>
                <c:pt idx="4">
                  <c:v>23.59</c:v>
                </c:pt>
                <c:pt idx="5">
                  <c:v>17.88</c:v>
                </c:pt>
                <c:pt idx="6">
                  <c:v>14.370000000000006</c:v>
                </c:pt>
                <c:pt idx="7">
                  <c:v>17.84</c:v>
                </c:pt>
                <c:pt idx="8">
                  <c:v>14.1</c:v>
                </c:pt>
                <c:pt idx="9">
                  <c:v>11.31</c:v>
                </c:pt>
              </c:numCache>
            </c:numRef>
          </c:val>
        </c:ser>
        <c:ser>
          <c:idx val="5"/>
          <c:order val="5"/>
          <c:tx>
            <c:strRef>
              <c:f>julia!$G$12</c:f>
              <c:strCache>
                <c:ptCount val="1"/>
                <c:pt idx="0">
                  <c:v>ENSM</c:v>
                </c:pt>
              </c:strCache>
            </c:strRef>
          </c:tx>
          <c:cat>
            <c:numRef>
              <c:f>julia!$A$13:$A$22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julia!$G$13:$G$22</c:f>
              <c:numCache>
                <c:formatCode>General</c:formatCode>
                <c:ptCount val="10"/>
                <c:pt idx="0">
                  <c:v>10.89</c:v>
                </c:pt>
                <c:pt idx="1">
                  <c:v>11.39</c:v>
                </c:pt>
                <c:pt idx="2">
                  <c:v>14.78</c:v>
                </c:pt>
                <c:pt idx="3">
                  <c:v>15.91</c:v>
                </c:pt>
                <c:pt idx="4">
                  <c:v>18</c:v>
                </c:pt>
                <c:pt idx="5">
                  <c:v>16.89</c:v>
                </c:pt>
                <c:pt idx="6">
                  <c:v>16.84</c:v>
                </c:pt>
                <c:pt idx="7">
                  <c:v>17.87</c:v>
                </c:pt>
                <c:pt idx="8">
                  <c:v>19.93</c:v>
                </c:pt>
                <c:pt idx="9">
                  <c:v>24.79</c:v>
                </c:pt>
              </c:numCache>
            </c:numRef>
          </c:val>
        </c:ser>
        <c:ser>
          <c:idx val="6"/>
          <c:order val="6"/>
          <c:tx>
            <c:strRef>
              <c:f>julia!$H$12</c:f>
              <c:strCache>
                <c:ptCount val="1"/>
                <c:pt idx="0">
                  <c:v>CBC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cat>
            <c:numRef>
              <c:f>julia!$A$13:$A$22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julia!$H$13:$H$22</c:f>
              <c:numCache>
                <c:formatCode>General</c:formatCode>
                <c:ptCount val="10"/>
                <c:pt idx="0">
                  <c:v>10.72</c:v>
                </c:pt>
                <c:pt idx="1">
                  <c:v>11.1</c:v>
                </c:pt>
                <c:pt idx="2">
                  <c:v>14.28</c:v>
                </c:pt>
                <c:pt idx="3">
                  <c:v>15.74</c:v>
                </c:pt>
                <c:pt idx="4">
                  <c:v>17.09</c:v>
                </c:pt>
                <c:pt idx="5">
                  <c:v>15.17</c:v>
                </c:pt>
                <c:pt idx="6">
                  <c:v>15.72</c:v>
                </c:pt>
                <c:pt idx="7">
                  <c:v>14.26</c:v>
                </c:pt>
                <c:pt idx="8">
                  <c:v>14</c:v>
                </c:pt>
                <c:pt idx="9">
                  <c:v>12.2</c:v>
                </c:pt>
              </c:numCache>
            </c:numRef>
          </c:val>
        </c:ser>
        <c:axId val="102525184"/>
        <c:axId val="102531456"/>
      </c:barChart>
      <c:catAx>
        <c:axId val="1025251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Forecast Hour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102531456"/>
        <c:crosses val="autoZero"/>
        <c:auto val="1"/>
        <c:lblAlgn val="ctr"/>
        <c:lblOffset val="100"/>
      </c:catAx>
      <c:valAx>
        <c:axId val="1025314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Error</a:t>
                </a:r>
                <a:r>
                  <a:rPr lang="en-US" baseline="0"/>
                  <a:t> (kt)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02525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44179790026234"/>
          <c:y val="0.13517279090113735"/>
          <c:w val="0.12058202099737533"/>
          <c:h val="0.58602034120734758"/>
        </c:manualLayout>
      </c:layout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B31DD-5D5A-45D1-A608-9F8B85D4D9C0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737DC-851F-4B26-B2B4-DD2055BAB0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B925-C8B6-41C5-966B-3A6CDEA033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43051-1EC1-4770-92BA-5F08C4E514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75323-E97E-4D40-9BB1-870532C1E47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737DC-851F-4B26-B2B4-DD2055BAB025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BB442-3E4D-4A0E-9133-095BE5F2B273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C2DE9-B35A-4175-9CDE-EAE82D16C6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Celia_2010_track.p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95400"/>
            <a:ext cx="457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HURRICANE  DIAGNOSTICS</a:t>
            </a:r>
          </a:p>
          <a:p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T.N. Krishnamurti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Mrinal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Biswas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Anu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Simon,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A. Thomas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"/>
            <a:ext cx="736812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143000" y="1143000"/>
          <a:ext cx="6324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Meteorological history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/>
              </a:rPr>
              <a:t>  </a:t>
            </a:r>
            <a:r>
              <a:rPr kumimoji="0" lang="en-US" sz="8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hlinkClick r:id="rId3" tooltip="Enlarge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Enlarge"/>
              </a:rPr>
              <a:t>  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Storm path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7650" name="Picture 2" descr="http://upload.wikimedia.org/wikipedia/commons/thumb/4/42/Celia_2010_track.png/225px-Celia_2010_track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819400"/>
            <a:ext cx="3823702" cy="2362200"/>
          </a:xfrm>
          <a:prstGeom prst="rect">
            <a:avLst/>
          </a:prstGeom>
          <a:noFill/>
        </p:spPr>
      </p:pic>
      <p:pic>
        <p:nvPicPr>
          <p:cNvPr id="27651" name="Picture 3" descr="http://bits.wikimedia.org/skins-1.5/common/images/magnify-clip.png">
            <a:hlinkClick r:id="rId3" tooltip="Enlarg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746125"/>
            <a:ext cx="142875" cy="104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1219200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Hurricane Celia (2010)</a:t>
            </a:r>
          </a:p>
          <a:p>
            <a:r>
              <a:rPr lang="en-US" dirty="0" smtClean="0"/>
              <a:t>19-29 JUN </a:t>
            </a:r>
          </a:p>
          <a:p>
            <a:r>
              <a:rPr lang="en-US" dirty="0" smtClean="0"/>
              <a:t>MAX WIND (MPH)  160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Post processing of Hurricane Ensemble Forecasts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T. N. Krishnamurti and Mrinal K Biswas</a:t>
            </a:r>
          </a:p>
          <a:p>
            <a:endParaRPr lang="en-US" dirty="0" smtClean="0"/>
          </a:p>
          <a:p>
            <a:r>
              <a:rPr lang="en-US" sz="2400" dirty="0" smtClean="0"/>
              <a:t>28 September 2010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981200" y="152400"/>
            <a:ext cx="594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Model Descriptions for Mesoscale Models for ensemble forecasts</a:t>
            </a:r>
            <a:endParaRPr lang="en-US" sz="1600" b="1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762000"/>
          <a:ext cx="7543801" cy="6001858"/>
        </p:xfrm>
        <a:graphic>
          <a:graphicData uri="http://schemas.openxmlformats.org/drawingml/2006/table">
            <a:tbl>
              <a:tblPr/>
              <a:tblGrid>
                <a:gridCol w="770621"/>
                <a:gridCol w="799584"/>
                <a:gridCol w="608774"/>
                <a:gridCol w="846719"/>
                <a:gridCol w="715537"/>
                <a:gridCol w="715537"/>
                <a:gridCol w="715537"/>
                <a:gridCol w="817756"/>
                <a:gridCol w="776868"/>
                <a:gridCol w="776868"/>
              </a:tblGrid>
              <a:tr h="737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Models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Nesting  Horizontal resolution (km)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Vertical levels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Cumulus Parameterization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Microphysics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PBL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Land Surface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Radiation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Initial and boundary conditions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latin typeface="Times New Roman"/>
                          <a:ea typeface="Times New Roman"/>
                          <a:cs typeface="Times New Roman"/>
                        </a:rPr>
                        <a:t>Initialization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HWRF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27/9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Simplified Arakawa Schubert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Ferrier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 Non-Local PBL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GFDL Slab Model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Schwarzkopf and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  <a:cs typeface="Times New Roman"/>
                        </a:rPr>
                        <a:t>Fels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 (1991) (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  <a:cs typeface="Times New Roman"/>
                        </a:rPr>
                        <a:t>longwave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) / </a:t>
                      </a:r>
                      <a:r>
                        <a:rPr lang="en-US" sz="900" dirty="0" err="1">
                          <a:latin typeface="Times New Roman"/>
                          <a:ea typeface="Times New Roman"/>
                          <a:cs typeface="Times New Roman"/>
                        </a:rPr>
                        <a:t>Lacis</a:t>
                      </a: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 and Hansen (1974) (shortwave)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Advanced vortex initialization that uses GSI 3D-var assimilation of Doppler radar data to run in development parallel.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HWRF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13.5/4.5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Simplified Arakawa Schubert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Ferrier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 Non-Local PBL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GFDL Slab Model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7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HWRF-X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HRD version of HWRF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9/3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Simplified Arakawa Schubert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Ferrier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 scheme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NCEP LSM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RRTM (longwave) / Dudhia (shortwave)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HWRF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WRF ARW (NCAR)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12/4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New Kain Fritsch (12 km only)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WSM5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YSU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5-layer thermal diffusion soil model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RRTM (longwave) / Dudhia (shortwave)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EnKF method in a 6-hour cycling mode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COAMPS-TC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45/15/5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(15/5 km following the </a:t>
                      </a:r>
                      <a:b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storm)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Kain Fritsch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Explicit microphysics (5 class bulk scheme)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Navy 1.5 order closure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Force and restore slab land surface model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Harshvardardet et al. (1987)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NOGAPS 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3D-Var data assimilation with synthetic </a:t>
                      </a:r>
                      <a:b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observations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30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GFDL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30/15/7.5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Arakawa Schubert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Ferrier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 Non-Local PBL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Slab Model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Schwarz-kopf-Fels scheme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GFDL synthetic bogus vortex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4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WRF ARW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12/4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Simplified Arakawa Schubert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WSM5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YSU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5-layer thermal diffusion soil model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RRTM (longwave) / Dudhia (shortwave)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latin typeface="Times New Roman"/>
                          <a:ea typeface="Times New Roman"/>
                          <a:cs typeface="Times New Roman"/>
                        </a:rPr>
                        <a:t>GFS (initial and boundary condition)</a:t>
                      </a: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latin typeface="Times New Roman"/>
                          <a:ea typeface="Times New Roman"/>
                          <a:cs typeface="Times New Roman"/>
                        </a:rPr>
                        <a:t>GFS</a:t>
                      </a: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39" marR="495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096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Observed increment values (Lat, Lon, </a:t>
            </a:r>
            <a:r>
              <a:rPr lang="en-US" sz="1600" dirty="0" err="1" smtClean="0"/>
              <a:t>Int</a:t>
            </a:r>
            <a:r>
              <a:rPr lang="en-US" sz="1600" dirty="0" smtClean="0"/>
              <a:t>) for each lead time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029200" y="6096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Model increment forecasts (Lat, Lon, </a:t>
            </a:r>
            <a:r>
              <a:rPr lang="en-US" sz="1600" dirty="0" err="1" smtClean="0"/>
              <a:t>Int</a:t>
            </a:r>
            <a:r>
              <a:rPr lang="en-US" sz="1600" dirty="0" smtClean="0"/>
              <a:t>) for each lead time</a:t>
            </a:r>
            <a:endParaRPr lang="en-US" sz="1600" dirty="0"/>
          </a:p>
        </p:txBody>
      </p:sp>
      <p:sp>
        <p:nvSpPr>
          <p:cNvPr id="5" name="Oval 4"/>
          <p:cNvSpPr/>
          <p:nvPr/>
        </p:nvSpPr>
        <p:spPr>
          <a:xfrm>
            <a:off x="3429000" y="1981200"/>
            <a:ext cx="2133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Correlation coefficients for each model for Lat, Lon, </a:t>
            </a:r>
            <a:r>
              <a:rPr lang="en-US" sz="1400" b="1" dirty="0" err="1" smtClean="0"/>
              <a:t>Int</a:t>
            </a:r>
            <a:r>
              <a:rPr lang="en-US" sz="1400" b="1" dirty="0" smtClean="0"/>
              <a:t> at each lead time</a:t>
            </a:r>
            <a:endParaRPr lang="en-US" sz="14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5029200" y="1600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endCxn id="5" idx="1"/>
          </p:cNvCxnSpPr>
          <p:nvPr/>
        </p:nvCxnSpPr>
        <p:spPr>
          <a:xfrm>
            <a:off x="2971800" y="1524000"/>
            <a:ext cx="769659" cy="713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352800" y="4114800"/>
            <a:ext cx="2438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Normalize the coefficients using available member models for Lat, Lon, </a:t>
            </a:r>
            <a:r>
              <a:rPr lang="en-US" sz="1600" dirty="0" err="1" smtClean="0"/>
              <a:t>Int</a:t>
            </a:r>
            <a:r>
              <a:rPr lang="en-US" sz="1600" dirty="0" smtClean="0"/>
              <a:t> at each lead time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5" idx="4"/>
          </p:cNvCxnSpPr>
          <p:nvPr/>
        </p:nvCxnSpPr>
        <p:spPr>
          <a:xfrm rot="5400000">
            <a:off x="4343400" y="3886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3048000" y="5715000"/>
            <a:ext cx="3124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Utilize the above coefficients during the forecast phase and construct a new forecast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 rot="5400000">
            <a:off x="4305300" y="5372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9400" y="152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Correlation based model ensembles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51460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Training phase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2008 and 2009 storm cases (Total 164 cases)</a:t>
            </a:r>
          </a:p>
          <a:p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storm to be forecasted is taken out (if it is in the training period) to calculate the correlation coefficients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152400" y="152400"/>
          <a:ext cx="4953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191000" y="3581400"/>
          <a:ext cx="4800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1" y="685799"/>
            <a:ext cx="3352800" cy="272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152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Hurricane Ike (2008)</a:t>
            </a:r>
          </a:p>
          <a:p>
            <a:pPr algn="ctr"/>
            <a:r>
              <a:rPr lang="en-US" sz="1400" b="1" dirty="0" smtClean="0"/>
              <a:t>Sep 1-14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343400" y="3429000"/>
          <a:ext cx="4800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63689" y="228600"/>
            <a:ext cx="4255911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257800" y="914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Hurricane Earl (2010)</a:t>
            </a:r>
          </a:p>
          <a:p>
            <a:r>
              <a:rPr lang="en-US" b="1" dirty="0" smtClean="0"/>
              <a:t>        (22 Aug-5 Sep)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038600" y="3581400"/>
          <a:ext cx="4876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152400"/>
          <a:ext cx="47244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1703" y="533400"/>
            <a:ext cx="332409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Hurricane Igor (2010)</a:t>
            </a:r>
          </a:p>
          <a:p>
            <a:pPr algn="ctr"/>
            <a:r>
              <a:rPr lang="en-US" sz="1400" b="1" dirty="0" smtClean="0"/>
              <a:t>(Sep 7-21)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52400"/>
          <a:ext cx="4800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4277833" y="3815316"/>
          <a:ext cx="4724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80442"/>
            <a:ext cx="3505200" cy="305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43600" y="0"/>
            <a:ext cx="251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Hurricane Julia (2010)</a:t>
            </a:r>
          </a:p>
          <a:p>
            <a:pPr algn="ctr"/>
            <a:r>
              <a:rPr lang="en-US" sz="1600" b="1" dirty="0" smtClean="0"/>
              <a:t>(Sep 9-24)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ERROS IN THE CONVECTIVE HEATING IN HWRF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92066"/>
            <a:ext cx="5943600" cy="447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609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9mn forecast – Hurricane Celia 2010 – 18z 22 June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8674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Domain res ~ 9Km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81814"/>
            <a:ext cx="5943600" cy="449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438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WIND   PRESSURE  RELATIONSHIP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59444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4572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KATRINA 2005 </a:t>
            </a:r>
          </a:p>
          <a:p>
            <a:r>
              <a:rPr lang="en-US" dirty="0" smtClean="0"/>
              <a:t>Model Run at 1.33km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"/>
            <a:ext cx="5867400" cy="61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579531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381000"/>
            <a:ext cx="567057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597</Words>
  <Application>Microsoft Office PowerPoint</Application>
  <PresentationFormat>On-screen Show (4:3)</PresentationFormat>
  <Paragraphs>168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ERROS IN THE CONVECTIVE HEATING IN HWRF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Post processing of Hurricane Ensemble Forecasts</vt:lpstr>
      <vt:lpstr>Slide 14</vt:lpstr>
      <vt:lpstr>Slide 15</vt:lpstr>
      <vt:lpstr>Slide 16</vt:lpstr>
      <vt:lpstr>Slide 17</vt:lpstr>
      <vt:lpstr>Slide 18</vt:lpstr>
      <vt:lpstr>Slide 19</vt:lpstr>
    </vt:vector>
  </TitlesOfParts>
  <Company>FSU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Anu Simon</dc:creator>
  <cp:lastModifiedBy>Dr. Anu Simon</cp:lastModifiedBy>
  <cp:revision>6</cp:revision>
  <dcterms:created xsi:type="dcterms:W3CDTF">2010-09-28T13:21:26Z</dcterms:created>
  <dcterms:modified xsi:type="dcterms:W3CDTF">2010-09-28T14:38:02Z</dcterms:modified>
</cp:coreProperties>
</file>